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39"/>
  </p:notesMasterIdLst>
  <p:handoutMasterIdLst>
    <p:handoutMasterId r:id="rId40"/>
  </p:handoutMasterIdLst>
  <p:sldIdLst>
    <p:sldId id="360" r:id="rId5"/>
    <p:sldId id="265" r:id="rId6"/>
    <p:sldId id="326" r:id="rId7"/>
    <p:sldId id="261" r:id="rId8"/>
    <p:sldId id="276" r:id="rId9"/>
    <p:sldId id="361" r:id="rId10"/>
    <p:sldId id="370" r:id="rId11"/>
    <p:sldId id="374" r:id="rId12"/>
    <p:sldId id="375" r:id="rId13"/>
    <p:sldId id="378" r:id="rId14"/>
    <p:sldId id="380" r:id="rId15"/>
    <p:sldId id="376" r:id="rId16"/>
    <p:sldId id="379" r:id="rId17"/>
    <p:sldId id="381" r:id="rId18"/>
    <p:sldId id="382" r:id="rId19"/>
    <p:sldId id="383" r:id="rId20"/>
    <p:sldId id="384" r:id="rId21"/>
    <p:sldId id="385" r:id="rId22"/>
    <p:sldId id="386" r:id="rId23"/>
    <p:sldId id="387" r:id="rId24"/>
    <p:sldId id="362" r:id="rId25"/>
    <p:sldId id="351" r:id="rId26"/>
    <p:sldId id="363" r:id="rId27"/>
    <p:sldId id="357" r:id="rId28"/>
    <p:sldId id="366" r:id="rId29"/>
    <p:sldId id="321" r:id="rId30"/>
    <p:sldId id="365" r:id="rId31"/>
    <p:sldId id="367" r:id="rId32"/>
    <p:sldId id="364" r:id="rId33"/>
    <p:sldId id="369" r:id="rId34"/>
    <p:sldId id="368" r:id="rId35"/>
    <p:sldId id="392" r:id="rId36"/>
    <p:sldId id="371" r:id="rId37"/>
    <p:sldId id="373" r:id="rId3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CCCC00"/>
    <a:srgbClr val="6600FF"/>
    <a:srgbClr val="36A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63" autoAdjust="0"/>
    <p:restoredTop sz="93725" autoAdjust="0"/>
  </p:normalViewPr>
  <p:slideViewPr>
    <p:cSldViewPr snapToGrid="0" showGuides="1">
      <p:cViewPr varScale="1">
        <p:scale>
          <a:sx n="57" d="100"/>
          <a:sy n="57" d="100"/>
        </p:scale>
        <p:origin x="77" y="331"/>
      </p:cViewPr>
      <p:guideLst/>
    </p:cSldViewPr>
  </p:slideViewPr>
  <p:outlineViewPr>
    <p:cViewPr>
      <p:scale>
        <a:sx n="33" d="100"/>
        <a:sy n="33" d="100"/>
      </p:scale>
      <p:origin x="0" y="-163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229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12254D-5759-4EB3-BF8D-D68E90DC2D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81A69FF-7820-4FCC-B849-D3678A21A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CAA9730-1330-4962-AA13-4EB18781AE54}" type="datetime1">
              <a:rPr lang="it-IT" smtClean="0"/>
              <a:t>08/07/2023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FAC37F-43E8-47E4-A8D1-19743C1136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D279E6-0ADC-4707-A0E5-8B8058228F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03308A-A8B4-43FF-8C57-7C15CEEAA8C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332728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E2F7CF-3D1E-4A36-892E-1CAE1CC37590}" type="datetime1">
              <a:rPr lang="it-IT" smtClean="0"/>
              <a:t>08/07/2023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/>
              <a:t>Fare clic per modificare lo stile del titolo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62F9892-4FA8-4E47-8751-DA9332AF5A1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759658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524D99E-06C2-4ACA-84FC-8F6740F111CE}" type="slidenum">
              <a:rPr lang="it-IT" smtClean="0"/>
              <a:t>2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4FA0AF-A42D-4EF3-9DB9-C27F32AC7D2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6B684B0-2095-48CE-BAA8-15B8BDA848F7}" type="datetime1">
              <a:rPr lang="it-IT" smtClean="0"/>
              <a:t>08/07/2023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0145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524D99E-06C2-4ACA-84FC-8F6740F111CE}" type="slidenum">
              <a:rPr lang="it-IT" smtClean="0"/>
              <a:t>28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1A96BD-25B1-464E-9E70-78EF465C8B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51EC02C-52C4-4E3A-B621-C1447D85D645}" type="datetime1">
              <a:rPr lang="it-IT" smtClean="0"/>
              <a:t>08/07/2023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2936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524D99E-06C2-4ACA-84FC-8F6740F111CE}" type="slidenum">
              <a:rPr lang="it-IT" smtClean="0"/>
              <a:t>34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425601-4A45-4CB6-97E6-9E41EB32C38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59ABDF0-30FB-43B7-B3AC-9D93D46769A8}" type="datetime1">
              <a:rPr lang="it-IT" smtClean="0"/>
              <a:t>08/07/2023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4895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524D99E-06C2-4ACA-84FC-8F6740F111CE}" type="slidenum">
              <a:rPr lang="it-IT" smtClean="0"/>
              <a:t>3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CA01462-E0EE-4F36-8D41-45F656D1D72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90DDA2B-57CB-4036-AAA8-A4B3CC3E3BA5}" type="datetime1">
              <a:rPr lang="it-IT" smtClean="0"/>
              <a:t>08/07/2023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470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524D99E-06C2-4ACA-84FC-8F6740F111CE}" type="slidenum">
              <a:rPr lang="it-IT" smtClean="0"/>
              <a:t>4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EDB7EA-3963-4DAA-906A-04C05D3866C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7931755-EEDD-4ECD-B04A-093A34273231}" type="datetime1">
              <a:rPr lang="it-IT" smtClean="0"/>
              <a:t>08/07/2023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7336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524D99E-06C2-4ACA-84FC-8F6740F111CE}" type="slidenum">
              <a:rPr lang="it-IT" smtClean="0"/>
              <a:t>5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425601-4A45-4CB6-97E6-9E41EB32C38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59ABDF0-30FB-43B7-B3AC-9D93D46769A8}" type="datetime1">
              <a:rPr lang="it-IT" smtClean="0"/>
              <a:t>08/07/2023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6286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524D99E-06C2-4ACA-84FC-8F6740F111CE}" type="slidenum">
              <a:rPr lang="it-IT" smtClean="0"/>
              <a:t>6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425601-4A45-4CB6-97E6-9E41EB32C38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59ABDF0-30FB-43B7-B3AC-9D93D46769A8}" type="datetime1">
              <a:rPr lang="it-IT" smtClean="0"/>
              <a:t>08/07/2023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5799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524D99E-06C2-4ACA-84FC-8F6740F111CE}" type="slidenum">
              <a:rPr lang="it-IT" smtClean="0"/>
              <a:t>21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EDB7EA-3963-4DAA-906A-04C05D3866C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7931755-EEDD-4ECD-B04A-093A34273231}" type="datetime1">
              <a:rPr lang="it-IT" smtClean="0"/>
              <a:t>08/07/2023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4954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524D99E-06C2-4ACA-84FC-8F6740F111CE}" type="slidenum">
              <a:rPr lang="it-IT" smtClean="0"/>
              <a:t>25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1A96BD-25B1-464E-9E70-78EF465C8B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51EC02C-52C4-4E3A-B621-C1447D85D645}" type="datetime1">
              <a:rPr lang="it-IT" smtClean="0"/>
              <a:t>08/07/2023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7875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524D99E-06C2-4ACA-84FC-8F6740F111CE}" type="slidenum">
              <a:rPr lang="it-IT" smtClean="0"/>
              <a:t>26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1A96BD-25B1-464E-9E70-78EF465C8B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51EC02C-52C4-4E3A-B621-C1447D85D645}" type="datetime1">
              <a:rPr lang="it-IT" smtClean="0"/>
              <a:t>08/07/2023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5111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524D99E-06C2-4ACA-84FC-8F6740F111CE}" type="slidenum">
              <a:rPr lang="it-IT" smtClean="0"/>
              <a:t>27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1A96BD-25B1-464E-9E70-78EF465C8B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51EC02C-52C4-4E3A-B621-C1447D85D645}" type="datetime1">
              <a:rPr lang="it-IT" smtClean="0"/>
              <a:t>08/07/2023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475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5AED7D4B-97B3-4766-A7B9-D67E5D2612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3" name="Titolo 42">
            <a:extLst>
              <a:ext uri="{FF2B5EF4-FFF2-40B4-BE49-F238E27FC236}">
                <a16:creationId xmlns:a16="http://schemas.microsoft.com/office/drawing/2014/main" id="{F6B9C4AD-0A5C-4CF8-8BBB-04DDB6305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1496" y="1695899"/>
            <a:ext cx="4453151" cy="4028034"/>
          </a:xfrm>
          <a:custGeom>
            <a:avLst/>
            <a:gdLst>
              <a:gd name="connsiteX0" fmla="*/ 1904725 w 4453151"/>
              <a:gd name="connsiteY0" fmla="*/ 0 h 4028034"/>
              <a:gd name="connsiteX1" fmla="*/ 2839696 w 4453151"/>
              <a:gd name="connsiteY1" fmla="*/ 173112 h 4028034"/>
              <a:gd name="connsiteX2" fmla="*/ 3670313 w 4453151"/>
              <a:gd name="connsiteY2" fmla="*/ 648665 h 4028034"/>
              <a:gd name="connsiteX3" fmla="*/ 4244827 w 4453151"/>
              <a:gd name="connsiteY3" fmla="*/ 1334400 h 4028034"/>
              <a:gd name="connsiteX4" fmla="*/ 4453151 w 4453151"/>
              <a:gd name="connsiteY4" fmla="*/ 2132445 h 4028034"/>
              <a:gd name="connsiteX5" fmla="*/ 4108366 w 4453151"/>
              <a:gd name="connsiteY5" fmla="*/ 2873461 h 4028034"/>
              <a:gd name="connsiteX6" fmla="*/ 3934636 w 4453151"/>
              <a:gd name="connsiteY6" fmla="*/ 3108662 h 4028034"/>
              <a:gd name="connsiteX7" fmla="*/ 2304458 w 4453151"/>
              <a:gd name="connsiteY7" fmla="*/ 4028034 h 4028034"/>
              <a:gd name="connsiteX8" fmla="*/ 1066940 w 4453151"/>
              <a:gd name="connsiteY8" fmla="*/ 3462430 h 4028034"/>
              <a:gd name="connsiteX9" fmla="*/ 916336 w 4453151"/>
              <a:gd name="connsiteY9" fmla="*/ 3350118 h 4028034"/>
              <a:gd name="connsiteX10" fmla="*/ 231353 w 4453151"/>
              <a:gd name="connsiteY10" fmla="*/ 2762989 h 4028034"/>
              <a:gd name="connsiteX11" fmla="*/ 0 w 4453151"/>
              <a:gd name="connsiteY11" fmla="*/ 2132445 h 4028034"/>
              <a:gd name="connsiteX12" fmla="*/ 519376 w 4453151"/>
              <a:gd name="connsiteY12" fmla="*/ 594947 h 4028034"/>
              <a:gd name="connsiteX13" fmla="*/ 1103636 w 4453151"/>
              <a:gd name="connsiteY13" fmla="*/ 160879 h 4028034"/>
              <a:gd name="connsiteX14" fmla="*/ 1904725 w 4453151"/>
              <a:gd name="connsiteY14" fmla="*/ 0 h 402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3151" h="4028034">
                <a:moveTo>
                  <a:pt x="1904725" y="0"/>
                </a:moveTo>
                <a:cubicBezTo>
                  <a:pt x="2215204" y="0"/>
                  <a:pt x="2529887" y="58226"/>
                  <a:pt x="2839696" y="173112"/>
                </a:cubicBezTo>
                <a:cubicBezTo>
                  <a:pt x="3141383" y="284780"/>
                  <a:pt x="3428543" y="449245"/>
                  <a:pt x="3670313" y="648665"/>
                </a:cubicBezTo>
                <a:cubicBezTo>
                  <a:pt x="3916289" y="851489"/>
                  <a:pt x="4109608" y="1082273"/>
                  <a:pt x="4244827" y="1334400"/>
                </a:cubicBezTo>
                <a:cubicBezTo>
                  <a:pt x="4383010" y="1592136"/>
                  <a:pt x="4453151" y="1860636"/>
                  <a:pt x="4453151" y="2132445"/>
                </a:cubicBezTo>
                <a:cubicBezTo>
                  <a:pt x="4453151" y="2406187"/>
                  <a:pt x="4341249" y="2566053"/>
                  <a:pt x="4108366" y="2873461"/>
                </a:cubicBezTo>
                <a:cubicBezTo>
                  <a:pt x="4052176" y="2947600"/>
                  <a:pt x="3994075" y="3024314"/>
                  <a:pt x="3934636" y="3108662"/>
                </a:cubicBezTo>
                <a:cubicBezTo>
                  <a:pt x="3480433" y="3753096"/>
                  <a:pt x="2992881" y="4028034"/>
                  <a:pt x="2304458" y="4028034"/>
                </a:cubicBezTo>
                <a:cubicBezTo>
                  <a:pt x="1852645" y="4028034"/>
                  <a:pt x="1521143" y="3804056"/>
                  <a:pt x="1066940" y="3462430"/>
                </a:cubicBezTo>
                <a:cubicBezTo>
                  <a:pt x="1016198" y="3424258"/>
                  <a:pt x="965455" y="3386544"/>
                  <a:pt x="916336" y="3350118"/>
                </a:cubicBezTo>
                <a:cubicBezTo>
                  <a:pt x="650103" y="3152447"/>
                  <a:pt x="398681" y="2965721"/>
                  <a:pt x="231353" y="2762989"/>
                </a:cubicBezTo>
                <a:cubicBezTo>
                  <a:pt x="71384" y="2569182"/>
                  <a:pt x="0" y="2374730"/>
                  <a:pt x="0" y="2132445"/>
                </a:cubicBezTo>
                <a:cubicBezTo>
                  <a:pt x="0" y="1525172"/>
                  <a:pt x="184432" y="979159"/>
                  <a:pt x="519376" y="594947"/>
                </a:cubicBezTo>
                <a:cubicBezTo>
                  <a:pt x="683262" y="407026"/>
                  <a:pt x="879831" y="260956"/>
                  <a:pt x="1103636" y="160879"/>
                </a:cubicBezTo>
                <a:cubicBezTo>
                  <a:pt x="1342444" y="54178"/>
                  <a:pt x="1611926" y="0"/>
                  <a:pt x="1904725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17500">
            <a:noFill/>
          </a:ln>
          <a:effectLst>
            <a:outerShdw sx="107000" sy="107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365760" rtlCol="0" anchor="ctr">
            <a:noAutofit/>
          </a:bodyPr>
          <a:lstStyle>
            <a:lvl1pPr algn="ctr">
              <a:defRPr lang="it-IT" sz="4000" b="1" spc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rtl="0"/>
            <a:r>
              <a:rPr lang="it-IT" sz="40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Fare clic per modificare lo stile del titolo dello schema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BE55C2A-633D-42FC-AF3D-3B5D77E69FDF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545417" y="4452155"/>
            <a:ext cx="3246438" cy="620588"/>
          </a:xfrm>
        </p:spPr>
        <p:txBody>
          <a:bodyPr rtlCol="0"/>
          <a:lstStyle>
            <a:lvl1pPr algn="ctr">
              <a:defRPr sz="1800"/>
            </a:lvl1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CCA5388B-F01D-43AF-9723-C2ADB689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300000" flipH="1">
            <a:off x="6652574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8643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90EAB665-9090-4940-9CBD-04BE9264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750718" y="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21154322-7D00-4603-927A-E53102657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530287" y="-1333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Segnaposto immagine 27">
            <a:extLst>
              <a:ext uri="{FF2B5EF4-FFF2-40B4-BE49-F238E27FC236}">
                <a16:creationId xmlns:a16="http://schemas.microsoft.com/office/drawing/2014/main" id="{757DE5C9-6A33-42C7-B3F9-EFA47A47A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0456" y="0"/>
            <a:ext cx="3828033" cy="2051003"/>
          </a:xfrm>
          <a:custGeom>
            <a:avLst/>
            <a:gdLst>
              <a:gd name="connsiteX0" fmla="*/ 48561 w 3828033"/>
              <a:gd name="connsiteY0" fmla="*/ 0 h 2050999"/>
              <a:gd name="connsiteX1" fmla="*/ 3738569 w 3828033"/>
              <a:gd name="connsiteY1" fmla="*/ 0 h 2050999"/>
              <a:gd name="connsiteX2" fmla="*/ 3783037 w 3828033"/>
              <a:gd name="connsiteY2" fmla="*/ 131595 h 2050999"/>
              <a:gd name="connsiteX3" fmla="*/ 3828033 w 3828033"/>
              <a:gd name="connsiteY3" fmla="*/ 469009 h 2050999"/>
              <a:gd name="connsiteX4" fmla="*/ 3531647 w 3828033"/>
              <a:gd name="connsiteY4" fmla="*/ 1087433 h 2050999"/>
              <a:gd name="connsiteX5" fmla="*/ 3382306 w 3828033"/>
              <a:gd name="connsiteY5" fmla="*/ 1283724 h 2050999"/>
              <a:gd name="connsiteX6" fmla="*/ 1980966 w 3828033"/>
              <a:gd name="connsiteY6" fmla="*/ 2050999 h 2050999"/>
              <a:gd name="connsiteX7" fmla="*/ 917167 w 3828033"/>
              <a:gd name="connsiteY7" fmla="*/ 1578967 h 2050999"/>
              <a:gd name="connsiteX8" fmla="*/ 787704 w 3828033"/>
              <a:gd name="connsiteY8" fmla="*/ 1485234 h 2050999"/>
              <a:gd name="connsiteX9" fmla="*/ 198877 w 3828033"/>
              <a:gd name="connsiteY9" fmla="*/ 995238 h 2050999"/>
              <a:gd name="connsiteX10" fmla="*/ 0 w 3828033"/>
              <a:gd name="connsiteY10" fmla="*/ 469009 h 2050999"/>
              <a:gd name="connsiteX11" fmla="*/ 45559 w 3828033"/>
              <a:gd name="connsiteY11" fmla="*/ 11416 h 205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0999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8"/>
                  <a:pt x="3828033" y="355589"/>
                  <a:pt x="3828033" y="469009"/>
                </a:cubicBezTo>
                <a:cubicBezTo>
                  <a:pt x="3828033" y="697464"/>
                  <a:pt x="3731840" y="830882"/>
                  <a:pt x="3531647" y="1087433"/>
                </a:cubicBezTo>
                <a:cubicBezTo>
                  <a:pt x="3483347" y="1149308"/>
                  <a:pt x="3433400" y="1213330"/>
                  <a:pt x="3382306" y="1283724"/>
                </a:cubicBezTo>
                <a:cubicBezTo>
                  <a:pt x="2991862" y="1821547"/>
                  <a:pt x="2572752" y="2050999"/>
                  <a:pt x="1980966" y="2050999"/>
                </a:cubicBezTo>
                <a:cubicBezTo>
                  <a:pt x="1592577" y="2050999"/>
                  <a:pt x="1307610" y="1864076"/>
                  <a:pt x="917167" y="1578967"/>
                </a:cubicBezTo>
                <a:cubicBezTo>
                  <a:pt x="873548" y="1547109"/>
                  <a:pt x="829927" y="1515634"/>
                  <a:pt x="787704" y="1485234"/>
                </a:cubicBezTo>
                <a:cubicBezTo>
                  <a:pt x="558844" y="1320266"/>
                  <a:pt x="342715" y="1164431"/>
                  <a:pt x="198877" y="995238"/>
                </a:cubicBezTo>
                <a:cubicBezTo>
                  <a:pt x="61365" y="833493"/>
                  <a:pt x="0" y="671212"/>
                  <a:pt x="0" y="469009"/>
                </a:cubicBezTo>
                <a:cubicBezTo>
                  <a:pt x="0" y="310632"/>
                  <a:pt x="15484" y="157247"/>
                  <a:pt x="45559" y="1141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8770571" cy="1345269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124711" y="2052337"/>
            <a:ext cx="4536999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24712" y="2912568"/>
            <a:ext cx="4536998" cy="2779361"/>
          </a:xfrm>
        </p:spPr>
        <p:txBody>
          <a:bodyPr rtlCol="0"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30290" y="2052337"/>
            <a:ext cx="4535424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99000"/>
              </a:lnSpc>
              <a:buNone/>
              <a:defRPr lang="it-IT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530290" y="2912568"/>
            <a:ext cx="4535424" cy="2779361"/>
          </a:xfrm>
        </p:spPr>
        <p:txBody>
          <a:bodyPr rtlCol="0"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29" name="Segnaposto data 3">
            <a:extLst>
              <a:ext uri="{FF2B5EF4-FFF2-40B4-BE49-F238E27FC236}">
                <a16:creationId xmlns:a16="http://schemas.microsoft.com/office/drawing/2014/main" id="{E1D433C7-BB27-460B-8840-C3BFDFF6D17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it-IT" spc="0"/>
              <a:t>03/02/20XX</a:t>
            </a:r>
            <a:endParaRPr lang="it-IT" spc="0" dirty="0"/>
          </a:p>
        </p:txBody>
      </p:sp>
      <p:sp>
        <p:nvSpPr>
          <p:cNvPr id="14" name="Segnaposto numero diapositiva 31">
            <a:extLst>
              <a:ext uri="{FF2B5EF4-FFF2-40B4-BE49-F238E27FC236}">
                <a16:creationId xmlns:a16="http://schemas.microsoft.com/office/drawing/2014/main" id="{27D579A2-A798-44EA-94A8-70651A26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3021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a 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B51BBF27-008B-4335-B8AD-D33CCB9E4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70416" y="-17780"/>
            <a:ext cx="2738729" cy="2320505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97D21113-1479-46FB-ACE3-3469DC3D0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87973" y="0"/>
            <a:ext cx="2503874" cy="2085280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BC48007D-BDB5-4BBD-BC58-E8136E947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40912" y="1"/>
            <a:ext cx="2350935" cy="1923513"/>
          </a:xfrm>
          <a:custGeom>
            <a:avLst/>
            <a:gdLst>
              <a:gd name="connsiteX0" fmla="*/ 45607 w 2351088"/>
              <a:gd name="connsiteY0" fmla="*/ 0 h 1923513"/>
              <a:gd name="connsiteX1" fmla="*/ 2351088 w 2351088"/>
              <a:gd name="connsiteY1" fmla="*/ 0 h 1923513"/>
              <a:gd name="connsiteX2" fmla="*/ 2351088 w 2351088"/>
              <a:gd name="connsiteY2" fmla="*/ 1338595 h 1923513"/>
              <a:gd name="connsiteX3" fmla="*/ 2349634 w 2351088"/>
              <a:gd name="connsiteY3" fmla="*/ 1341633 h 1923513"/>
              <a:gd name="connsiteX4" fmla="*/ 2190343 w 2351088"/>
              <a:gd name="connsiteY4" fmla="*/ 1566591 h 1923513"/>
              <a:gd name="connsiteX5" fmla="*/ 1699968 w 2351088"/>
              <a:gd name="connsiteY5" fmla="*/ 1800889 h 1923513"/>
              <a:gd name="connsiteX6" fmla="*/ 1515376 w 2351088"/>
              <a:gd name="connsiteY6" fmla="*/ 1849289 h 1923513"/>
              <a:gd name="connsiteX7" fmla="*/ 365637 w 2351088"/>
              <a:gd name="connsiteY7" fmla="*/ 1654311 h 1923513"/>
              <a:gd name="connsiteX8" fmla="*/ 64305 w 2351088"/>
              <a:gd name="connsiteY8" fmla="*/ 869326 h 1923513"/>
              <a:gd name="connsiteX9" fmla="*/ 47297 w 2351088"/>
              <a:gd name="connsiteY9" fmla="*/ 751875 h 1923513"/>
              <a:gd name="connsiteX10" fmla="*/ 8322 w 2351088"/>
              <a:gd name="connsiteY10" fmla="*/ 451521 h 1923513"/>
              <a:gd name="connsiteX11" fmla="*/ 0 w 2351088"/>
              <a:gd name="connsiteY11" fmla="*/ 311727 h 1923513"/>
              <a:gd name="connsiteX12" fmla="*/ 0 w 2351088"/>
              <a:gd name="connsiteY12" fmla="*/ 310246 h 1923513"/>
              <a:gd name="connsiteX13" fmla="*/ 4459 w 2351088"/>
              <a:gd name="connsiteY13" fmla="*/ 179217 h 1923513"/>
              <a:gd name="connsiteX14" fmla="*/ 23931 w 2351088"/>
              <a:gd name="connsiteY14" fmla="*/ 63647 h 192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1088" h="1923513">
                <a:moveTo>
                  <a:pt x="45607" y="0"/>
                </a:moveTo>
                <a:lnTo>
                  <a:pt x="2351088" y="0"/>
                </a:lnTo>
                <a:lnTo>
                  <a:pt x="2351088" y="1338595"/>
                </a:lnTo>
                <a:lnTo>
                  <a:pt x="2349634" y="1341633"/>
                </a:lnTo>
                <a:cubicBezTo>
                  <a:pt x="2305008" y="1422901"/>
                  <a:pt x="2251810" y="1498079"/>
                  <a:pt x="2190343" y="1566591"/>
                </a:cubicBezTo>
                <a:cubicBezTo>
                  <a:pt x="2066534" y="1704591"/>
                  <a:pt x="1943849" y="1739985"/>
                  <a:pt x="1699968" y="1800889"/>
                </a:cubicBezTo>
                <a:cubicBezTo>
                  <a:pt x="1641138" y="1815570"/>
                  <a:pt x="1580285" y="1830774"/>
                  <a:pt x="1515376" y="1849289"/>
                </a:cubicBezTo>
                <a:cubicBezTo>
                  <a:pt x="1019423" y="1990702"/>
                  <a:pt x="675572" y="1932375"/>
                  <a:pt x="365637" y="1654311"/>
                </a:cubicBezTo>
                <a:cubicBezTo>
                  <a:pt x="162226" y="1471817"/>
                  <a:pt x="114281" y="1225005"/>
                  <a:pt x="64305" y="869326"/>
                </a:cubicBezTo>
                <a:cubicBezTo>
                  <a:pt x="58725" y="829587"/>
                  <a:pt x="52937" y="790079"/>
                  <a:pt x="47297" y="751875"/>
                </a:cubicBezTo>
                <a:cubicBezTo>
                  <a:pt x="32069" y="648282"/>
                  <a:pt x="17269" y="547564"/>
                  <a:pt x="8322" y="451521"/>
                </a:cubicBezTo>
                <a:lnTo>
                  <a:pt x="0" y="311727"/>
                </a:lnTo>
                <a:lnTo>
                  <a:pt x="0" y="310246"/>
                </a:lnTo>
                <a:lnTo>
                  <a:pt x="4459" y="179217"/>
                </a:lnTo>
                <a:cubicBezTo>
                  <a:pt x="8369" y="138638"/>
                  <a:pt x="14788" y="100274"/>
                  <a:pt x="23931" y="6364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124712" y="2050056"/>
            <a:ext cx="3108960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24712" y="2910287"/>
            <a:ext cx="3108960" cy="2779361"/>
          </a:xfrm>
        </p:spPr>
        <p:txBody>
          <a:bodyPr rtlCol="0"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536161" y="2050053"/>
            <a:ext cx="3108960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99000"/>
              </a:lnSpc>
              <a:buNone/>
              <a:defRPr lang="it-IT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536161" y="2910284"/>
            <a:ext cx="3108960" cy="2779361"/>
          </a:xfrm>
        </p:spPr>
        <p:txBody>
          <a:bodyPr rtlCol="0"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33C93592-79D8-498B-BE6E-E633E10DC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7610" y="2050056"/>
            <a:ext cx="3108960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99000"/>
              </a:lnSpc>
              <a:buNone/>
              <a:defRPr lang="it-IT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contenuto 5">
            <a:extLst>
              <a:ext uri="{FF2B5EF4-FFF2-40B4-BE49-F238E27FC236}">
                <a16:creationId xmlns:a16="http://schemas.microsoft.com/office/drawing/2014/main" id="{26476F99-8CAD-44A7-AD10-42BCF998BA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7610" y="2910287"/>
            <a:ext cx="3108960" cy="2779361"/>
          </a:xfrm>
        </p:spPr>
        <p:txBody>
          <a:bodyPr rtlCol="0"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20" name="Segnaposto data 3">
            <a:extLst>
              <a:ext uri="{FF2B5EF4-FFF2-40B4-BE49-F238E27FC236}">
                <a16:creationId xmlns:a16="http://schemas.microsoft.com/office/drawing/2014/main" id="{F63588D4-4E90-4E61-A3AD-D36326F8EA9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it-IT" spc="0"/>
              <a:t>03/02/20XX</a:t>
            </a:r>
            <a:endParaRPr lang="it-IT" spc="0" dirty="0"/>
          </a:p>
        </p:txBody>
      </p:sp>
      <p:sp>
        <p:nvSpPr>
          <p:cNvPr id="16" name="Segnaposto numero diapositiva 31">
            <a:extLst>
              <a:ext uri="{FF2B5EF4-FFF2-40B4-BE49-F238E27FC236}">
                <a16:creationId xmlns:a16="http://schemas.microsoft.com/office/drawing/2014/main" id="{2A681EDC-E961-4B27-BD0E-6A2698A2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125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>
            <a:extLst>
              <a:ext uri="{FF2B5EF4-FFF2-40B4-BE49-F238E27FC236}">
                <a16:creationId xmlns:a16="http://schemas.microsoft.com/office/drawing/2014/main" id="{EB7D440C-EA2F-4FF9-B6F4-22EA9266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248" y="787548"/>
            <a:ext cx="4871711" cy="1416441"/>
          </a:xfrm>
        </p:spPr>
        <p:txBody>
          <a:bodyPr rtlCol="0" anchor="b">
            <a:normAutofit/>
          </a:bodyPr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66B68CCF-1146-4548-9EA2-0D6454607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275" y="4013624"/>
            <a:ext cx="3193475" cy="2857712"/>
          </a:xfrm>
          <a:custGeom>
            <a:avLst/>
            <a:gdLst>
              <a:gd name="connsiteX0" fmla="*/ 1827545 w 3193475"/>
              <a:gd name="connsiteY0" fmla="*/ 0 h 2872953"/>
              <a:gd name="connsiteX1" fmla="*/ 2402028 w 3193475"/>
              <a:gd name="connsiteY1" fmla="*/ 124796 h 2872953"/>
              <a:gd name="connsiteX2" fmla="*/ 2821017 w 3193475"/>
              <a:gd name="connsiteY2" fmla="*/ 461508 h 2872953"/>
              <a:gd name="connsiteX3" fmla="*/ 3193475 w 3193475"/>
              <a:gd name="connsiteY3" fmla="*/ 1654162 h 2872953"/>
              <a:gd name="connsiteX4" fmla="*/ 3027565 w 3193475"/>
              <a:gd name="connsiteY4" fmla="*/ 2143282 h 2872953"/>
              <a:gd name="connsiteX5" fmla="*/ 2536346 w 3193475"/>
              <a:gd name="connsiteY5" fmla="*/ 2598725 h 2872953"/>
              <a:gd name="connsiteX6" fmla="*/ 2428344 w 3193475"/>
              <a:gd name="connsiteY6" fmla="*/ 2685847 h 2872953"/>
              <a:gd name="connsiteX7" fmla="*/ 2197829 w 3193475"/>
              <a:gd name="connsiteY7" fmla="*/ 2866199 h 2872953"/>
              <a:gd name="connsiteX8" fmla="*/ 2188094 w 3193475"/>
              <a:gd name="connsiteY8" fmla="*/ 2872953 h 2872953"/>
              <a:gd name="connsiteX9" fmla="*/ 777457 w 3193475"/>
              <a:gd name="connsiteY9" fmla="*/ 2872953 h 2872953"/>
              <a:gd name="connsiteX10" fmla="*/ 754702 w 3193475"/>
              <a:gd name="connsiteY10" fmla="*/ 2856756 h 2872953"/>
              <a:gd name="connsiteX11" fmla="*/ 371841 w 3193475"/>
              <a:gd name="connsiteY11" fmla="*/ 2411425 h 2872953"/>
              <a:gd name="connsiteX12" fmla="*/ 247255 w 3193475"/>
              <a:gd name="connsiteY12" fmla="*/ 2228976 h 2872953"/>
              <a:gd name="connsiteX13" fmla="*/ 0 w 3193475"/>
              <a:gd name="connsiteY13" fmla="*/ 1654162 h 2872953"/>
              <a:gd name="connsiteX14" fmla="*/ 149395 w 3193475"/>
              <a:gd name="connsiteY14" fmla="*/ 1035110 h 2872953"/>
              <a:gd name="connsiteX15" fmla="*/ 561394 w 3193475"/>
              <a:gd name="connsiteY15" fmla="*/ 503177 h 2872953"/>
              <a:gd name="connsiteX16" fmla="*/ 1157053 w 3193475"/>
              <a:gd name="connsiteY16" fmla="*/ 134285 h 2872953"/>
              <a:gd name="connsiteX17" fmla="*/ 1827545 w 3193475"/>
              <a:gd name="connsiteY17" fmla="*/ 0 h 287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3475" h="2872953">
                <a:moveTo>
                  <a:pt x="1827545" y="0"/>
                </a:moveTo>
                <a:cubicBezTo>
                  <a:pt x="2037520" y="0"/>
                  <a:pt x="2230773" y="42027"/>
                  <a:pt x="2402028" y="124796"/>
                </a:cubicBezTo>
                <a:cubicBezTo>
                  <a:pt x="2562524" y="202427"/>
                  <a:pt x="2703490" y="315735"/>
                  <a:pt x="2821017" y="461508"/>
                </a:cubicBezTo>
                <a:cubicBezTo>
                  <a:pt x="3061214" y="759545"/>
                  <a:pt x="3193475" y="1183094"/>
                  <a:pt x="3193475" y="1654162"/>
                </a:cubicBezTo>
                <a:cubicBezTo>
                  <a:pt x="3193475" y="1842105"/>
                  <a:pt x="3142283" y="1992944"/>
                  <a:pt x="3027565" y="2143282"/>
                </a:cubicBezTo>
                <a:cubicBezTo>
                  <a:pt x="2907570" y="2300544"/>
                  <a:pt x="2727269" y="2445389"/>
                  <a:pt x="2536346" y="2598725"/>
                </a:cubicBezTo>
                <a:cubicBezTo>
                  <a:pt x="2501122" y="2626981"/>
                  <a:pt x="2464732" y="2656236"/>
                  <a:pt x="2428344" y="2685847"/>
                </a:cubicBezTo>
                <a:cubicBezTo>
                  <a:pt x="2346914" y="2752098"/>
                  <a:pt x="2270983" y="2812645"/>
                  <a:pt x="2197829" y="2866199"/>
                </a:cubicBezTo>
                <a:lnTo>
                  <a:pt x="2188094" y="2872953"/>
                </a:lnTo>
                <a:lnTo>
                  <a:pt x="777457" y="2872953"/>
                </a:lnTo>
                <a:lnTo>
                  <a:pt x="754702" y="2856756"/>
                </a:lnTo>
                <a:cubicBezTo>
                  <a:pt x="619495" y="2746040"/>
                  <a:pt x="493987" y="2598886"/>
                  <a:pt x="371841" y="2411425"/>
                </a:cubicBezTo>
                <a:cubicBezTo>
                  <a:pt x="329216" y="2345995"/>
                  <a:pt x="287550" y="2286487"/>
                  <a:pt x="247255" y="2228976"/>
                </a:cubicBezTo>
                <a:cubicBezTo>
                  <a:pt x="80248" y="1990517"/>
                  <a:pt x="0" y="1866507"/>
                  <a:pt x="0" y="1654162"/>
                </a:cubicBezTo>
                <a:cubicBezTo>
                  <a:pt x="0" y="1443317"/>
                  <a:pt x="50301" y="1235038"/>
                  <a:pt x="149395" y="1035110"/>
                </a:cubicBezTo>
                <a:cubicBezTo>
                  <a:pt x="246364" y="839532"/>
                  <a:pt x="384999" y="660510"/>
                  <a:pt x="561394" y="503177"/>
                </a:cubicBezTo>
                <a:cubicBezTo>
                  <a:pt x="734774" y="348485"/>
                  <a:pt x="940705" y="220908"/>
                  <a:pt x="1157053" y="134285"/>
                </a:cubicBezTo>
                <a:cubicBezTo>
                  <a:pt x="1379225" y="45167"/>
                  <a:pt x="1604893" y="0"/>
                  <a:pt x="1827545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D83BB758-A5BB-4B68-9C64-F48A2B02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-15241"/>
            <a:ext cx="5092793" cy="4915765"/>
          </a:xfrm>
          <a:custGeom>
            <a:avLst/>
            <a:gdLst>
              <a:gd name="connsiteX0" fmla="*/ 1377974 w 5104070"/>
              <a:gd name="connsiteY0" fmla="*/ 0 h 4929100"/>
              <a:gd name="connsiteX1" fmla="*/ 3932034 w 5104070"/>
              <a:gd name="connsiteY1" fmla="*/ 0 h 4929100"/>
              <a:gd name="connsiteX2" fmla="*/ 3937299 w 5104070"/>
              <a:gd name="connsiteY2" fmla="*/ 2843 h 4929100"/>
              <a:gd name="connsiteX3" fmla="*/ 4460064 w 5104070"/>
              <a:gd name="connsiteY3" fmla="*/ 459139 h 4929100"/>
              <a:gd name="connsiteX4" fmla="*/ 5104070 w 5104070"/>
              <a:gd name="connsiteY4" fmla="*/ 2460998 h 4929100"/>
              <a:gd name="connsiteX5" fmla="*/ 4817201 w 5104070"/>
              <a:gd name="connsiteY5" fmla="*/ 3281981 h 4929100"/>
              <a:gd name="connsiteX6" fmla="*/ 3967850 w 5104070"/>
              <a:gd name="connsiteY6" fmla="*/ 4046437 h 4929100"/>
              <a:gd name="connsiteX7" fmla="*/ 3781107 w 5104070"/>
              <a:gd name="connsiteY7" fmla="*/ 4192670 h 4929100"/>
              <a:gd name="connsiteX8" fmla="*/ 2246633 w 5104070"/>
              <a:gd name="connsiteY8" fmla="*/ 4929100 h 4929100"/>
              <a:gd name="connsiteX9" fmla="*/ 225276 w 5104070"/>
              <a:gd name="connsiteY9" fmla="*/ 3732056 h 4929100"/>
              <a:gd name="connsiteX10" fmla="*/ 9858 w 5104070"/>
              <a:gd name="connsiteY10" fmla="*/ 3425818 h 4929100"/>
              <a:gd name="connsiteX11" fmla="*/ 0 w 5104070"/>
              <a:gd name="connsiteY11" fmla="*/ 3412020 h 4929100"/>
              <a:gd name="connsiteX12" fmla="*/ 0 w 5104070"/>
              <a:gd name="connsiteY12" fmla="*/ 1153046 h 4929100"/>
              <a:gd name="connsiteX13" fmla="*/ 145339 w 5104070"/>
              <a:gd name="connsiteY13" fmla="*/ 951430 h 4929100"/>
              <a:gd name="connsiteX14" fmla="*/ 553026 w 5104070"/>
              <a:gd name="connsiteY14" fmla="*/ 529081 h 4929100"/>
              <a:gd name="connsiteX15" fmla="*/ 1306374 w 5104070"/>
              <a:gd name="connsiteY15" fmla="*/ 31471 h 49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4070" h="4929100">
                <a:moveTo>
                  <a:pt x="1377974" y="0"/>
                </a:moveTo>
                <a:lnTo>
                  <a:pt x="3932034" y="0"/>
                </a:lnTo>
                <a:lnTo>
                  <a:pt x="3937299" y="2843"/>
                </a:lnTo>
                <a:cubicBezTo>
                  <a:pt x="4132450" y="122773"/>
                  <a:pt x="4307655" y="275630"/>
                  <a:pt x="4460064" y="459139"/>
                </a:cubicBezTo>
                <a:cubicBezTo>
                  <a:pt x="4875381" y="959392"/>
                  <a:pt x="5104070" y="1670314"/>
                  <a:pt x="5104070" y="2460998"/>
                </a:cubicBezTo>
                <a:cubicBezTo>
                  <a:pt x="5104070" y="2776458"/>
                  <a:pt x="5015557" y="3029640"/>
                  <a:pt x="4817201" y="3281981"/>
                </a:cubicBezTo>
                <a:cubicBezTo>
                  <a:pt x="4609722" y="3545944"/>
                  <a:pt x="4297968" y="3789065"/>
                  <a:pt x="3967850" y="4046437"/>
                </a:cubicBezTo>
                <a:cubicBezTo>
                  <a:pt x="3906945" y="4093864"/>
                  <a:pt x="3844025" y="4142969"/>
                  <a:pt x="3781107" y="4192670"/>
                </a:cubicBezTo>
                <a:cubicBezTo>
                  <a:pt x="3217912" y="4637475"/>
                  <a:pt x="2806863" y="4929100"/>
                  <a:pt x="2246633" y="4929100"/>
                </a:cubicBezTo>
                <a:cubicBezTo>
                  <a:pt x="1393015" y="4929100"/>
                  <a:pt x="788471" y="4571125"/>
                  <a:pt x="225276" y="3732056"/>
                </a:cubicBezTo>
                <a:cubicBezTo>
                  <a:pt x="151575" y="3622232"/>
                  <a:pt x="79531" y="3522350"/>
                  <a:pt x="9858" y="3425818"/>
                </a:cubicBezTo>
                <a:lnTo>
                  <a:pt x="0" y="3412020"/>
                </a:lnTo>
                <a:lnTo>
                  <a:pt x="0" y="1153046"/>
                </a:lnTo>
                <a:lnTo>
                  <a:pt x="145339" y="951430"/>
                </a:lnTo>
                <a:cubicBezTo>
                  <a:pt x="264349" y="802264"/>
                  <a:pt x="400526" y="661122"/>
                  <a:pt x="553026" y="529081"/>
                </a:cubicBezTo>
                <a:cubicBezTo>
                  <a:pt x="777865" y="334344"/>
                  <a:pt x="1034363" y="165207"/>
                  <a:pt x="1306374" y="3147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8BA96416-48F7-4C79-AEF8-10818B539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9928" y="4122903"/>
            <a:ext cx="2982935" cy="2748432"/>
          </a:xfrm>
          <a:custGeom>
            <a:avLst/>
            <a:gdLst>
              <a:gd name="connsiteX0" fmla="*/ 1707059 w 2982935"/>
              <a:gd name="connsiteY0" fmla="*/ 0 h 2763672"/>
              <a:gd name="connsiteX1" fmla="*/ 2243667 w 2982935"/>
              <a:gd name="connsiteY1" fmla="*/ 117307 h 2763672"/>
              <a:gd name="connsiteX2" fmla="*/ 2635032 w 2982935"/>
              <a:gd name="connsiteY2" fmla="*/ 433812 h 2763672"/>
              <a:gd name="connsiteX3" fmla="*/ 2982935 w 2982935"/>
              <a:gd name="connsiteY3" fmla="*/ 1554893 h 2763672"/>
              <a:gd name="connsiteX4" fmla="*/ 2827963 w 2982935"/>
              <a:gd name="connsiteY4" fmla="*/ 2014661 h 2763672"/>
              <a:gd name="connsiteX5" fmla="*/ 2369129 w 2982935"/>
              <a:gd name="connsiteY5" fmla="*/ 2442771 h 2763672"/>
              <a:gd name="connsiteX6" fmla="*/ 2268247 w 2982935"/>
              <a:gd name="connsiteY6" fmla="*/ 2524664 h 2763672"/>
              <a:gd name="connsiteX7" fmla="*/ 2052930 w 2982935"/>
              <a:gd name="connsiteY7" fmla="*/ 2694193 h 2763672"/>
              <a:gd name="connsiteX8" fmla="*/ 1953421 w 2982935"/>
              <a:gd name="connsiteY8" fmla="*/ 2763672 h 2763672"/>
              <a:gd name="connsiteX9" fmla="*/ 814328 w 2982935"/>
              <a:gd name="connsiteY9" fmla="*/ 2763672 h 2763672"/>
              <a:gd name="connsiteX10" fmla="*/ 704946 w 2982935"/>
              <a:gd name="connsiteY10" fmla="*/ 2685317 h 2763672"/>
              <a:gd name="connsiteX11" fmla="*/ 347327 w 2982935"/>
              <a:gd name="connsiteY11" fmla="*/ 2266711 h 2763672"/>
              <a:gd name="connsiteX12" fmla="*/ 230954 w 2982935"/>
              <a:gd name="connsiteY12" fmla="*/ 2095212 h 2763672"/>
              <a:gd name="connsiteX13" fmla="*/ 0 w 2982935"/>
              <a:gd name="connsiteY13" fmla="*/ 1554893 h 2763672"/>
              <a:gd name="connsiteX14" fmla="*/ 139546 w 2982935"/>
              <a:gd name="connsiteY14" fmla="*/ 972991 h 2763672"/>
              <a:gd name="connsiteX15" fmla="*/ 524383 w 2982935"/>
              <a:gd name="connsiteY15" fmla="*/ 472981 h 2763672"/>
              <a:gd name="connsiteX16" fmla="*/ 1080770 w 2982935"/>
              <a:gd name="connsiteY16" fmla="*/ 126226 h 2763672"/>
              <a:gd name="connsiteX17" fmla="*/ 1707059 w 2982935"/>
              <a:gd name="connsiteY17" fmla="*/ 0 h 27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DF260F44-5337-4D98-A196-BF28D94307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1651" cy="4716849"/>
          </a:xfrm>
          <a:custGeom>
            <a:avLst/>
            <a:gdLst>
              <a:gd name="connsiteX0" fmla="*/ 1855557 w 4888754"/>
              <a:gd name="connsiteY0" fmla="*/ 0 h 4745424"/>
              <a:gd name="connsiteX1" fmla="*/ 3464120 w 4888754"/>
              <a:gd name="connsiteY1" fmla="*/ 0 h 4745424"/>
              <a:gd name="connsiteX2" fmla="*/ 3621403 w 4888754"/>
              <a:gd name="connsiteY2" fmla="*/ 62975 h 4745424"/>
              <a:gd name="connsiteX3" fmla="*/ 4292333 w 4888754"/>
              <a:gd name="connsiteY3" fmla="*/ 588555 h 4745424"/>
              <a:gd name="connsiteX4" fmla="*/ 4888754 w 4888754"/>
              <a:gd name="connsiteY4" fmla="*/ 2450197 h 4745424"/>
              <a:gd name="connsiteX5" fmla="*/ 4623081 w 4888754"/>
              <a:gd name="connsiteY5" fmla="*/ 3213676 h 4745424"/>
              <a:gd name="connsiteX6" fmla="*/ 3836488 w 4888754"/>
              <a:gd name="connsiteY6" fmla="*/ 3924586 h 4745424"/>
              <a:gd name="connsiteX7" fmla="*/ 3663543 w 4888754"/>
              <a:gd name="connsiteY7" fmla="*/ 4060576 h 4745424"/>
              <a:gd name="connsiteX8" fmla="*/ 2242449 w 4888754"/>
              <a:gd name="connsiteY8" fmla="*/ 4745424 h 4745424"/>
              <a:gd name="connsiteX9" fmla="*/ 370446 w 4888754"/>
              <a:gd name="connsiteY9" fmla="*/ 3632225 h 4745424"/>
              <a:gd name="connsiteX10" fmla="*/ 170945 w 4888754"/>
              <a:gd name="connsiteY10" fmla="*/ 3347437 h 4745424"/>
              <a:gd name="connsiteX11" fmla="*/ 77151 w 4888754"/>
              <a:gd name="connsiteY11" fmla="*/ 3215612 h 4745424"/>
              <a:gd name="connsiteX12" fmla="*/ 0 w 4888754"/>
              <a:gd name="connsiteY12" fmla="*/ 3102319 h 4745424"/>
              <a:gd name="connsiteX13" fmla="*/ 0 w 4888754"/>
              <a:gd name="connsiteY13" fmla="*/ 1516168 h 4745424"/>
              <a:gd name="connsiteX14" fmla="*/ 14241 w 4888754"/>
              <a:gd name="connsiteY14" fmla="*/ 1483904 h 4745424"/>
              <a:gd name="connsiteX15" fmla="*/ 673980 w 4888754"/>
              <a:gd name="connsiteY15" fmla="*/ 653598 h 4745424"/>
              <a:gd name="connsiteX16" fmla="*/ 1627813 w 4888754"/>
              <a:gd name="connsiteY16" fmla="*/ 77786 h 474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754" h="4745424">
                <a:moveTo>
                  <a:pt x="1855557" y="0"/>
                </a:moveTo>
                <a:lnTo>
                  <a:pt x="3464120" y="0"/>
                </a:lnTo>
                <a:lnTo>
                  <a:pt x="3621403" y="62975"/>
                </a:lnTo>
                <a:cubicBezTo>
                  <a:pt x="3878407" y="184151"/>
                  <a:pt x="4104136" y="361015"/>
                  <a:pt x="4292333" y="588555"/>
                </a:cubicBezTo>
                <a:cubicBezTo>
                  <a:pt x="4676963" y="1053769"/>
                  <a:pt x="4888754" y="1714895"/>
                  <a:pt x="4888754" y="2450197"/>
                </a:cubicBezTo>
                <a:cubicBezTo>
                  <a:pt x="4888754" y="2743561"/>
                  <a:pt x="4806780" y="2979009"/>
                  <a:pt x="4623081" y="3213676"/>
                </a:cubicBezTo>
                <a:cubicBezTo>
                  <a:pt x="4430933" y="3459149"/>
                  <a:pt x="4142214" y="3685241"/>
                  <a:pt x="3836488" y="3924586"/>
                </a:cubicBezTo>
                <a:cubicBezTo>
                  <a:pt x="3780082" y="3968691"/>
                  <a:pt x="3721812" y="4014356"/>
                  <a:pt x="3663543" y="4060576"/>
                </a:cubicBezTo>
                <a:cubicBezTo>
                  <a:pt x="3141962" y="4474226"/>
                  <a:pt x="2761284" y="4745424"/>
                  <a:pt x="2242449" y="4745424"/>
                </a:cubicBezTo>
                <a:cubicBezTo>
                  <a:pt x="1451903" y="4745424"/>
                  <a:pt x="892027" y="4412522"/>
                  <a:pt x="370446" y="3632225"/>
                </a:cubicBezTo>
                <a:cubicBezTo>
                  <a:pt x="302191" y="3530094"/>
                  <a:pt x="235470" y="3437208"/>
                  <a:pt x="170945" y="3347437"/>
                </a:cubicBezTo>
                <a:cubicBezTo>
                  <a:pt x="137517" y="3300910"/>
                  <a:pt x="106259" y="3257175"/>
                  <a:pt x="77151" y="3215612"/>
                </a:cubicBezTo>
                <a:lnTo>
                  <a:pt x="0" y="3102319"/>
                </a:lnTo>
                <a:lnTo>
                  <a:pt x="0" y="1516168"/>
                </a:lnTo>
                <a:lnTo>
                  <a:pt x="14241" y="1483904"/>
                </a:lnTo>
                <a:cubicBezTo>
                  <a:pt x="169519" y="1178622"/>
                  <a:pt x="391516" y="899183"/>
                  <a:pt x="673980" y="653598"/>
                </a:cubicBezTo>
                <a:cubicBezTo>
                  <a:pt x="951614" y="412136"/>
                  <a:pt x="1281372" y="212997"/>
                  <a:pt x="1627813" y="7778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2" name="Segnaposto immagine 31">
            <a:extLst>
              <a:ext uri="{FF2B5EF4-FFF2-40B4-BE49-F238E27FC236}">
                <a16:creationId xmlns:a16="http://schemas.microsoft.com/office/drawing/2014/main" id="{0A9FFFC8-7E8C-41D1-8178-683D7B3039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67" y="4226721"/>
            <a:ext cx="2792336" cy="2631279"/>
          </a:xfrm>
          <a:custGeom>
            <a:avLst/>
            <a:gdLst>
              <a:gd name="connsiteX0" fmla="*/ 1597984 w 2792336"/>
              <a:gd name="connsiteY0" fmla="*/ 0 h 2659854"/>
              <a:gd name="connsiteX1" fmla="*/ 2100304 w 2792336"/>
              <a:gd name="connsiteY1" fmla="*/ 107774 h 2659854"/>
              <a:gd name="connsiteX2" fmla="*/ 2466663 w 2792336"/>
              <a:gd name="connsiteY2" fmla="*/ 398557 h 2659854"/>
              <a:gd name="connsiteX3" fmla="*/ 2792336 w 2792336"/>
              <a:gd name="connsiteY3" fmla="*/ 1428533 h 2659854"/>
              <a:gd name="connsiteX4" fmla="*/ 2647267 w 2792336"/>
              <a:gd name="connsiteY4" fmla="*/ 1850936 h 2659854"/>
              <a:gd name="connsiteX5" fmla="*/ 2217750 w 2792336"/>
              <a:gd name="connsiteY5" fmla="*/ 2244256 h 2659854"/>
              <a:gd name="connsiteX6" fmla="*/ 2123315 w 2792336"/>
              <a:gd name="connsiteY6" fmla="*/ 2319494 h 2659854"/>
              <a:gd name="connsiteX7" fmla="*/ 1642263 w 2792336"/>
              <a:gd name="connsiteY7" fmla="*/ 2638851 h 2659854"/>
              <a:gd name="connsiteX8" fmla="*/ 1581420 w 2792336"/>
              <a:gd name="connsiteY8" fmla="*/ 2659854 h 2659854"/>
              <a:gd name="connsiteX9" fmla="*/ 1036524 w 2792336"/>
              <a:gd name="connsiteY9" fmla="*/ 2659854 h 2659854"/>
              <a:gd name="connsiteX10" fmla="*/ 909297 w 2792336"/>
              <a:gd name="connsiteY10" fmla="*/ 2617352 h 2659854"/>
              <a:gd name="connsiteX11" fmla="*/ 325134 w 2792336"/>
              <a:gd name="connsiteY11" fmla="*/ 2082504 h 2659854"/>
              <a:gd name="connsiteX12" fmla="*/ 216197 w 2792336"/>
              <a:gd name="connsiteY12" fmla="*/ 1924942 h 2659854"/>
              <a:gd name="connsiteX13" fmla="*/ 0 w 2792336"/>
              <a:gd name="connsiteY13" fmla="*/ 1428533 h 2659854"/>
              <a:gd name="connsiteX14" fmla="*/ 130629 w 2792336"/>
              <a:gd name="connsiteY14" fmla="*/ 893920 h 2659854"/>
              <a:gd name="connsiteX15" fmla="*/ 490877 w 2792336"/>
              <a:gd name="connsiteY15" fmla="*/ 434543 h 2659854"/>
              <a:gd name="connsiteX16" fmla="*/ 1011713 w 2792336"/>
              <a:gd name="connsiteY16" fmla="*/ 115969 h 2659854"/>
              <a:gd name="connsiteX17" fmla="*/ 1597984 w 2792336"/>
              <a:gd name="connsiteY17" fmla="*/ 0 h 26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92336" h="2659854">
                <a:moveTo>
                  <a:pt x="1597984" y="0"/>
                </a:moveTo>
                <a:cubicBezTo>
                  <a:pt x="1781583" y="0"/>
                  <a:pt x="1950561" y="36294"/>
                  <a:pt x="2100304" y="107774"/>
                </a:cubicBezTo>
                <a:cubicBezTo>
                  <a:pt x="2240641" y="174816"/>
                  <a:pt x="2363899" y="272668"/>
                  <a:pt x="2466663" y="398557"/>
                </a:cubicBezTo>
                <a:cubicBezTo>
                  <a:pt x="2676688" y="655943"/>
                  <a:pt x="2792336" y="1021718"/>
                  <a:pt x="2792336" y="1428533"/>
                </a:cubicBezTo>
                <a:cubicBezTo>
                  <a:pt x="2792336" y="1590840"/>
                  <a:pt x="2747575" y="1721104"/>
                  <a:pt x="2647267" y="1850936"/>
                </a:cubicBezTo>
                <a:cubicBezTo>
                  <a:pt x="2542344" y="1986747"/>
                  <a:pt x="2384692" y="2111835"/>
                  <a:pt x="2217750" y="2244256"/>
                </a:cubicBezTo>
                <a:cubicBezTo>
                  <a:pt x="2186951" y="2268658"/>
                  <a:pt x="2155132" y="2293922"/>
                  <a:pt x="2123315" y="2319494"/>
                </a:cubicBezTo>
                <a:cubicBezTo>
                  <a:pt x="1945311" y="2462529"/>
                  <a:pt x="1797361" y="2574778"/>
                  <a:pt x="1642263" y="2638851"/>
                </a:cubicBezTo>
                <a:lnTo>
                  <a:pt x="1581420" y="2659854"/>
                </a:lnTo>
                <a:lnTo>
                  <a:pt x="1036524" y="2659854"/>
                </a:lnTo>
                <a:lnTo>
                  <a:pt x="909297" y="2617352"/>
                </a:lnTo>
                <a:cubicBezTo>
                  <a:pt x="689311" y="2525449"/>
                  <a:pt x="503138" y="2352322"/>
                  <a:pt x="325134" y="2082504"/>
                </a:cubicBezTo>
                <a:cubicBezTo>
                  <a:pt x="287863" y="2025998"/>
                  <a:pt x="251430" y="1974608"/>
                  <a:pt x="216197" y="1924942"/>
                </a:cubicBezTo>
                <a:cubicBezTo>
                  <a:pt x="70168" y="1719008"/>
                  <a:pt x="0" y="1611913"/>
                  <a:pt x="0" y="1428533"/>
                </a:cubicBezTo>
                <a:cubicBezTo>
                  <a:pt x="0" y="1246447"/>
                  <a:pt x="43982" y="1066577"/>
                  <a:pt x="130629" y="893920"/>
                </a:cubicBezTo>
                <a:cubicBezTo>
                  <a:pt x="215418" y="725019"/>
                  <a:pt x="336638" y="570416"/>
                  <a:pt x="490877" y="434543"/>
                </a:cubicBezTo>
                <a:cubicBezTo>
                  <a:pt x="642478" y="300951"/>
                  <a:pt x="822541" y="190776"/>
                  <a:pt x="1011713" y="115969"/>
                </a:cubicBezTo>
                <a:cubicBezTo>
                  <a:pt x="1205978" y="39006"/>
                  <a:pt x="1403299" y="0"/>
                  <a:pt x="159798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E1AF89E8-16D8-4AEA-A8C2-5E0D4C9E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247" y="2425148"/>
            <a:ext cx="4744095" cy="3524306"/>
          </a:xfrm>
        </p:spPr>
        <p:txBody>
          <a:bodyPr rtlCol="0" anchor="t">
            <a:normAutofit/>
          </a:bodyPr>
          <a:lstStyle/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5" name="Segnaposto piè di pagina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6248" y="6170613"/>
            <a:ext cx="2323057" cy="457077"/>
          </a:xfrm>
        </p:spPr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33" name="Segnaposto data 9">
            <a:extLst>
              <a:ext uri="{FF2B5EF4-FFF2-40B4-BE49-F238E27FC236}">
                <a16:creationId xmlns:a16="http://schemas.microsoft.com/office/drawing/2014/main" id="{54B934F8-4435-4C62-828F-03DB7892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3872" y="6172200"/>
            <a:ext cx="1404608" cy="455490"/>
          </a:xfrm>
        </p:spPr>
        <p:txBody>
          <a:bodyPr rtlCol="0"/>
          <a:lstStyle/>
          <a:p>
            <a:pPr algn="r" rtl="0"/>
            <a:r>
              <a:rPr lang="it-IT"/>
              <a:t>03/02/20XX</a:t>
            </a:r>
            <a:endParaRPr lang="it-IT" dirty="0"/>
          </a:p>
        </p:txBody>
      </p:sp>
      <p:sp>
        <p:nvSpPr>
          <p:cNvPr id="12" name="Segnaposto numero diapositiva 31">
            <a:extLst>
              <a:ext uri="{FF2B5EF4-FFF2-40B4-BE49-F238E27FC236}">
                <a16:creationId xmlns:a16="http://schemas.microsoft.com/office/drawing/2014/main" id="{47BB9980-A5D8-4B6F-A2F5-5E4BE209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2254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z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1">
            <a:extLst>
              <a:ext uri="{FF2B5EF4-FFF2-40B4-BE49-F238E27FC236}">
                <a16:creationId xmlns:a16="http://schemas.microsoft.com/office/drawing/2014/main" id="{207F3431-F465-47BE-A808-B5D9A54DD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4632891" cy="3066706"/>
          </a:xfrm>
        </p:spPr>
        <p:txBody>
          <a:bodyPr rtlCol="0" anchor="b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29" name="Sottotitolo 2">
            <a:extLst>
              <a:ext uri="{FF2B5EF4-FFF2-40B4-BE49-F238E27FC236}">
                <a16:creationId xmlns:a16="http://schemas.microsoft.com/office/drawing/2014/main" id="{A4841FA2-0B49-41AD-B236-E96AAAC1D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278738" cy="1576188"/>
          </a:xfrm>
        </p:spPr>
        <p:txBody>
          <a:bodyPr rtlCol="0" anchor="t"/>
          <a:lstStyle/>
          <a:p>
            <a:pPr rtl="0"/>
            <a:r>
              <a:rPr lang="it-IT" b="0"/>
              <a:t>Fare clic per modificare lo stile del sottotitolo dello schema</a:t>
            </a:r>
            <a:endParaRPr lang="it-IT" b="0" dirty="0"/>
          </a:p>
        </p:txBody>
      </p: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14DCEC00-2D0E-45C4-A5B4-620F0CE14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15834" y="0"/>
            <a:ext cx="6076166" cy="6858000"/>
          </a:xfrm>
          <a:custGeom>
            <a:avLst/>
            <a:gdLst>
              <a:gd name="connsiteX0" fmla="*/ 2995083 w 6119349"/>
              <a:gd name="connsiteY0" fmla="*/ 0 h 6858000"/>
              <a:gd name="connsiteX1" fmla="*/ 1980895 w 6119349"/>
              <a:gd name="connsiteY1" fmla="*/ 0 h 6858000"/>
              <a:gd name="connsiteX2" fmla="*/ 323851 w 6119349"/>
              <a:gd name="connsiteY2" fmla="*/ 0 h 6858000"/>
              <a:gd name="connsiteX3" fmla="*/ 0 w 6119349"/>
              <a:gd name="connsiteY3" fmla="*/ 0 h 6858000"/>
              <a:gd name="connsiteX4" fmla="*/ 0 w 6119349"/>
              <a:gd name="connsiteY4" fmla="*/ 6858000 h 6858000"/>
              <a:gd name="connsiteX5" fmla="*/ 323851 w 6119349"/>
              <a:gd name="connsiteY5" fmla="*/ 6858000 h 6858000"/>
              <a:gd name="connsiteX6" fmla="*/ 1980895 w 6119349"/>
              <a:gd name="connsiteY6" fmla="*/ 6858000 h 6858000"/>
              <a:gd name="connsiteX7" fmla="*/ 2995083 w 6119349"/>
              <a:gd name="connsiteY7" fmla="*/ 6858000 h 6858000"/>
              <a:gd name="connsiteX8" fmla="*/ 2995083 w 6119349"/>
              <a:gd name="connsiteY8" fmla="*/ 6847549 h 6858000"/>
              <a:gd name="connsiteX9" fmla="*/ 3403093 w 6119349"/>
              <a:gd name="connsiteY9" fmla="*/ 6847549 h 6858000"/>
              <a:gd name="connsiteX10" fmla="*/ 3616595 w 6119349"/>
              <a:gd name="connsiteY10" fmla="*/ 6847549 h 6858000"/>
              <a:gd name="connsiteX11" fmla="*/ 3728351 w 6119349"/>
              <a:gd name="connsiteY11" fmla="*/ 6770384 h 6858000"/>
              <a:gd name="connsiteX12" fmla="*/ 4244999 w 6119349"/>
              <a:gd name="connsiteY12" fmla="*/ 6365836 h 6858000"/>
              <a:gd name="connsiteX13" fmla="*/ 6119349 w 6119349"/>
              <a:gd name="connsiteY13" fmla="*/ 3621068 h 6858000"/>
              <a:gd name="connsiteX14" fmla="*/ 4518450 w 6119349"/>
              <a:gd name="connsiteY14" fmla="*/ 25401 h 6858000"/>
              <a:gd name="connsiteX15" fmla="*/ 4496326 w 6119349"/>
              <a:gd name="connsiteY15" fmla="*/ 10450 h 6858000"/>
              <a:gd name="connsiteX16" fmla="*/ 3403093 w 6119349"/>
              <a:gd name="connsiteY16" fmla="*/ 10450 h 6858000"/>
              <a:gd name="connsiteX17" fmla="*/ 2995083 w 6119349"/>
              <a:gd name="connsiteY17" fmla="*/ 10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19349" h="6858000">
                <a:moveTo>
                  <a:pt x="2995083" y="0"/>
                </a:moveTo>
                <a:lnTo>
                  <a:pt x="1980895" y="0"/>
                </a:lnTo>
                <a:lnTo>
                  <a:pt x="323851" y="0"/>
                </a:lnTo>
                <a:lnTo>
                  <a:pt x="0" y="0"/>
                </a:lnTo>
                <a:lnTo>
                  <a:pt x="0" y="6858000"/>
                </a:lnTo>
                <a:lnTo>
                  <a:pt x="323851" y="6858000"/>
                </a:lnTo>
                <a:lnTo>
                  <a:pt x="1980895" y="6858000"/>
                </a:lnTo>
                <a:lnTo>
                  <a:pt x="2995083" y="6858000"/>
                </a:lnTo>
                <a:lnTo>
                  <a:pt x="2995083" y="6847549"/>
                </a:lnTo>
                <a:lnTo>
                  <a:pt x="3403093" y="6847549"/>
                </a:lnTo>
                <a:lnTo>
                  <a:pt x="3616595" y="6847549"/>
                </a:lnTo>
                <a:lnTo>
                  <a:pt x="3728351" y="6770384"/>
                </a:lnTo>
                <a:cubicBezTo>
                  <a:pt x="3902169" y="6643282"/>
                  <a:pt x="4072796" y="6505990"/>
                  <a:pt x="4244999" y="6365836"/>
                </a:cubicBezTo>
                <a:cubicBezTo>
                  <a:pt x="5190624" y="5596214"/>
                  <a:pt x="6119349" y="4964437"/>
                  <a:pt x="6119349" y="3621068"/>
                </a:cubicBezTo>
                <a:cubicBezTo>
                  <a:pt x="6119349" y="2097263"/>
                  <a:pt x="5545613" y="762791"/>
                  <a:pt x="4518450" y="25401"/>
                </a:cubicBezTo>
                <a:lnTo>
                  <a:pt x="4496326" y="10450"/>
                </a:lnTo>
                <a:lnTo>
                  <a:pt x="3403093" y="10450"/>
                </a:lnTo>
                <a:lnTo>
                  <a:pt x="2995083" y="1045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84264179-7743-4F6F-A7A1-704D7B52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719592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id="{43E6B8D4-667E-41AC-983B-A3613F81A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518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Segnaposto piè di pagina 4">
            <a:extLst>
              <a:ext uri="{FF2B5EF4-FFF2-40B4-BE49-F238E27FC236}">
                <a16:creationId xmlns:a16="http://schemas.microsoft.com/office/drawing/2014/main" id="{317EB49B-F84D-4F65-9482-76BB768A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6013061" cy="457200"/>
          </a:xfrm>
        </p:spPr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40" name="Segnaposto immagine 39">
            <a:extLst>
              <a:ext uri="{FF2B5EF4-FFF2-40B4-BE49-F238E27FC236}">
                <a16:creationId xmlns:a16="http://schemas.microsoft.com/office/drawing/2014/main" id="{0CAA694A-1C38-4BCA-AF25-11FF6C7E3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0397" y="4570"/>
            <a:ext cx="3084612" cy="3481579"/>
          </a:xfrm>
          <a:custGeom>
            <a:avLst/>
            <a:gdLst>
              <a:gd name="connsiteX0" fmla="*/ 1633992 w 2999551"/>
              <a:gd name="connsiteY0" fmla="*/ 0 h 3481579"/>
              <a:gd name="connsiteX1" fmla="*/ 2737037 w 2999551"/>
              <a:gd name="connsiteY1" fmla="*/ 0 h 3481579"/>
              <a:gd name="connsiteX2" fmla="*/ 2999551 w 2999551"/>
              <a:gd name="connsiteY2" fmla="*/ 0 h 3481579"/>
              <a:gd name="connsiteX3" fmla="*/ 2999551 w 2999551"/>
              <a:gd name="connsiteY3" fmla="*/ 3481579 h 3481579"/>
              <a:gd name="connsiteX4" fmla="*/ 0 w 2999551"/>
              <a:gd name="connsiteY4" fmla="*/ 3481579 h 3481579"/>
              <a:gd name="connsiteX5" fmla="*/ 3154 w 2999551"/>
              <a:gd name="connsiteY5" fmla="*/ 3348389 h 3481579"/>
              <a:gd name="connsiteX6" fmla="*/ 1611669 w 2999551"/>
              <a:gd name="connsiteY6" fmla="*/ 15046 h 348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9551" h="3481579">
                <a:moveTo>
                  <a:pt x="1633992" y="0"/>
                </a:moveTo>
                <a:lnTo>
                  <a:pt x="2737037" y="0"/>
                </a:lnTo>
                <a:lnTo>
                  <a:pt x="2999551" y="0"/>
                </a:lnTo>
                <a:lnTo>
                  <a:pt x="2999551" y="3481579"/>
                </a:lnTo>
                <a:lnTo>
                  <a:pt x="0" y="3481579"/>
                </a:lnTo>
                <a:lnTo>
                  <a:pt x="3154" y="3348389"/>
                </a:lnTo>
                <a:cubicBezTo>
                  <a:pt x="70549" y="1934565"/>
                  <a:pt x="640060" y="710747"/>
                  <a:pt x="1611669" y="1504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05C71C38-E80C-4CB6-900D-104E4969C3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12300" y="0"/>
            <a:ext cx="2679700" cy="3483864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55" name="Segnaposto immagine 54">
            <a:extLst>
              <a:ext uri="{FF2B5EF4-FFF2-40B4-BE49-F238E27FC236}">
                <a16:creationId xmlns:a16="http://schemas.microsoft.com/office/drawing/2014/main" id="{087EF14F-A23A-419B-B040-67536D44E8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2115" y="3531870"/>
            <a:ext cx="3084612" cy="3326130"/>
          </a:xfrm>
          <a:custGeom>
            <a:avLst/>
            <a:gdLst>
              <a:gd name="connsiteX0" fmla="*/ 1645 w 3084612"/>
              <a:gd name="connsiteY0" fmla="*/ 0 h 3326130"/>
              <a:gd name="connsiteX1" fmla="*/ 3084612 w 3084612"/>
              <a:gd name="connsiteY1" fmla="*/ 0 h 3326130"/>
              <a:gd name="connsiteX2" fmla="*/ 3084612 w 3084612"/>
              <a:gd name="connsiteY2" fmla="*/ 3326130 h 3326130"/>
              <a:gd name="connsiteX3" fmla="*/ 2740651 w 3084612"/>
              <a:gd name="connsiteY3" fmla="*/ 3326130 h 3326130"/>
              <a:gd name="connsiteX4" fmla="*/ 2525231 w 3084612"/>
              <a:gd name="connsiteY4" fmla="*/ 3326130 h 3326130"/>
              <a:gd name="connsiteX5" fmla="*/ 2412471 w 3084612"/>
              <a:gd name="connsiteY5" fmla="*/ 3248247 h 3326130"/>
              <a:gd name="connsiteX6" fmla="*/ 1891184 w 3084612"/>
              <a:gd name="connsiteY6" fmla="*/ 2839937 h 3326130"/>
              <a:gd name="connsiteX7" fmla="*/ 0 w 3084612"/>
              <a:gd name="connsiteY7" fmla="*/ 69643 h 332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4612" h="3326130">
                <a:moveTo>
                  <a:pt x="1645" y="0"/>
                </a:moveTo>
                <a:lnTo>
                  <a:pt x="3084612" y="0"/>
                </a:lnTo>
                <a:lnTo>
                  <a:pt x="3084612" y="3326130"/>
                </a:lnTo>
                <a:lnTo>
                  <a:pt x="2740651" y="3326130"/>
                </a:lnTo>
                <a:lnTo>
                  <a:pt x="2525231" y="3326130"/>
                </a:lnTo>
                <a:lnTo>
                  <a:pt x="2412471" y="3248247"/>
                </a:lnTo>
                <a:cubicBezTo>
                  <a:pt x="2237092" y="3119963"/>
                  <a:pt x="2064933" y="2981395"/>
                  <a:pt x="1891184" y="2839937"/>
                </a:cubicBezTo>
                <a:cubicBezTo>
                  <a:pt x="937066" y="2063157"/>
                  <a:pt x="0" y="1425505"/>
                  <a:pt x="0" y="69643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6" name="Segnaposto immagine 14">
            <a:extLst>
              <a:ext uri="{FF2B5EF4-FFF2-40B4-BE49-F238E27FC236}">
                <a16:creationId xmlns:a16="http://schemas.microsoft.com/office/drawing/2014/main" id="{FBD28C77-1B8B-41DB-98BB-E89DACE8B1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4858" y="3531870"/>
            <a:ext cx="2679700" cy="332613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7" name="Segnaposto data 9">
            <a:extLst>
              <a:ext uri="{FF2B5EF4-FFF2-40B4-BE49-F238E27FC236}">
                <a16:creationId xmlns:a16="http://schemas.microsoft.com/office/drawing/2014/main" id="{E68894E0-DA12-40BB-B505-EB84F08C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/>
              <a:t>03/02/20XX</a:t>
            </a:r>
          </a:p>
        </p:txBody>
      </p:sp>
      <p:sp>
        <p:nvSpPr>
          <p:cNvPr id="14" name="Segnaposto numero diapositiva 31">
            <a:extLst>
              <a:ext uri="{FF2B5EF4-FFF2-40B4-BE49-F238E27FC236}">
                <a16:creationId xmlns:a16="http://schemas.microsoft.com/office/drawing/2014/main" id="{E3416EBC-370F-44EC-82B2-260F9C0C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4243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03/02/20XX</a:t>
            </a:r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7" name="Segnaposto numero diapositiva 31">
            <a:extLst>
              <a:ext uri="{FF2B5EF4-FFF2-40B4-BE49-F238E27FC236}">
                <a16:creationId xmlns:a16="http://schemas.microsoft.com/office/drawing/2014/main" id="{ABC4236E-DEC6-461F-9145-45973B27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7717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03/02/20XX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11" name="Segnaposto numero diapositiva 31">
            <a:extLst>
              <a:ext uri="{FF2B5EF4-FFF2-40B4-BE49-F238E27FC236}">
                <a16:creationId xmlns:a16="http://schemas.microsoft.com/office/drawing/2014/main" id="{38A6D074-7013-4944-89F6-2481F7DC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294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03/02/20XX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9" name="Segnaposto numero diapositiva 31">
            <a:extLst>
              <a:ext uri="{FF2B5EF4-FFF2-40B4-BE49-F238E27FC236}">
                <a16:creationId xmlns:a16="http://schemas.microsoft.com/office/drawing/2014/main" id="{26063765-A16A-406C-B56F-0D4AEC51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0837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03/02/20XX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8" name="Segnaposto numero diapositiva 31">
            <a:extLst>
              <a:ext uri="{FF2B5EF4-FFF2-40B4-BE49-F238E27FC236}">
                <a16:creationId xmlns:a16="http://schemas.microsoft.com/office/drawing/2014/main" id="{8AAB7801-14F1-4A33-A13B-ECE1E4CF2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749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rtlCol="0"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 rtlCol="0"/>
          <a:lstStyle/>
          <a:p>
            <a:pPr rtl="0"/>
            <a:r>
              <a:rPr lang="it-IT"/>
              <a:t>03/02/20XX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11" name="Segnaposto numero diapositiva 31">
            <a:extLst>
              <a:ext uri="{FF2B5EF4-FFF2-40B4-BE49-F238E27FC236}">
                <a16:creationId xmlns:a16="http://schemas.microsoft.com/office/drawing/2014/main" id="{943D328A-FC72-4F5E-A189-C3B73007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1353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rtlCol="0"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 rtlCol="0"/>
          <a:lstStyle/>
          <a:p>
            <a:pPr rtl="0"/>
            <a:r>
              <a:rPr lang="it-IT"/>
              <a:t>03/02/20XX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8" name="Segnaposto numero diapositiva 31">
            <a:extLst>
              <a:ext uri="{FF2B5EF4-FFF2-40B4-BE49-F238E27FC236}">
                <a16:creationId xmlns:a16="http://schemas.microsoft.com/office/drawing/2014/main" id="{6AD29F03-B734-4E9A-8F4E-7E686CAB0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494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81" y="442913"/>
            <a:ext cx="7134415" cy="1843087"/>
          </a:xfrm>
        </p:spPr>
        <p:txBody>
          <a:bodyPr rtlCol="0" anchor="b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4FE3AE0F-39BB-48ED-A13E-75DF0DCFA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81" y="2404069"/>
            <a:ext cx="5485331" cy="3560169"/>
          </a:xfrm>
        </p:spPr>
        <p:txBody>
          <a:bodyPr rtlCol="0">
            <a:normAutofit/>
          </a:bodyPr>
          <a:lstStyle/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B892B51F-EEC4-4161-806C-6E0CA9F57B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6292C5C6-6AF9-4248-B2DA-ACA4A1BD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7255" y="-15240"/>
            <a:ext cx="3418080" cy="28962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3A499CB4-9592-40E3-B804-ECCA6B24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1772" y="-15240"/>
            <a:ext cx="3593564" cy="304450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Segnaposto piè di pagina 4">
            <a:extLst>
              <a:ext uri="{FF2B5EF4-FFF2-40B4-BE49-F238E27FC236}">
                <a16:creationId xmlns:a16="http://schemas.microsoft.com/office/drawing/2014/main" id="{9C9246C2-8173-4093-9B73-2CEBC7ECC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2482" y="6170613"/>
            <a:ext cx="5181820" cy="457200"/>
          </a:xfrm>
        </p:spPr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A3A06B29-0534-404B-BF1A-C3EBA8B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4771" y="3247617"/>
            <a:ext cx="6020564" cy="3631340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D10AF802-8BEE-4DC7-8296-B52D4BE4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6294" y="3065460"/>
            <a:ext cx="6249041" cy="3813498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Segnaposto immagine 23">
            <a:extLst>
              <a:ext uri="{FF2B5EF4-FFF2-40B4-BE49-F238E27FC236}">
                <a16:creationId xmlns:a16="http://schemas.microsoft.com/office/drawing/2014/main" id="{012C926C-C55F-482B-A653-A99E71E49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1961" y="3374037"/>
            <a:ext cx="5810040" cy="3483963"/>
          </a:xfrm>
          <a:custGeom>
            <a:avLst/>
            <a:gdLst>
              <a:gd name="connsiteX0" fmla="*/ 2808622 w 5724034"/>
              <a:gd name="connsiteY0" fmla="*/ 207 h 3451166"/>
              <a:gd name="connsiteX1" fmla="*/ 4400004 w 5724034"/>
              <a:gd name="connsiteY1" fmla="*/ 607462 h 3451166"/>
              <a:gd name="connsiteX2" fmla="*/ 4745277 w 5724034"/>
              <a:gd name="connsiteY2" fmla="*/ 837612 h 3451166"/>
              <a:gd name="connsiteX3" fmla="*/ 5584627 w 5724034"/>
              <a:gd name="connsiteY3" fmla="*/ 1665805 h 3451166"/>
              <a:gd name="connsiteX4" fmla="*/ 5682689 w 5724034"/>
              <a:gd name="connsiteY4" fmla="*/ 1947596 h 3451166"/>
              <a:gd name="connsiteX5" fmla="*/ 5724034 w 5724034"/>
              <a:gd name="connsiteY5" fmla="*/ 2133764 h 3451166"/>
              <a:gd name="connsiteX6" fmla="*/ 5724034 w 5724034"/>
              <a:gd name="connsiteY6" fmla="*/ 3254784 h 3451166"/>
              <a:gd name="connsiteX7" fmla="*/ 5682668 w 5724034"/>
              <a:gd name="connsiteY7" fmla="*/ 3451166 h 3451166"/>
              <a:gd name="connsiteX8" fmla="*/ 3398 w 5724034"/>
              <a:gd name="connsiteY8" fmla="*/ 3451166 h 3451166"/>
              <a:gd name="connsiteX9" fmla="*/ 0 w 5724034"/>
              <a:gd name="connsiteY9" fmla="*/ 3332475 h 3451166"/>
              <a:gd name="connsiteX10" fmla="*/ 51930 w 5724034"/>
              <a:gd name="connsiteY10" fmla="*/ 2960389 h 3451166"/>
              <a:gd name="connsiteX11" fmla="*/ 562146 w 5724034"/>
              <a:gd name="connsiteY11" fmla="*/ 1816544 h 3451166"/>
              <a:gd name="connsiteX12" fmla="*/ 683754 w 5724034"/>
              <a:gd name="connsiteY12" fmla="*/ 1587775 h 3451166"/>
              <a:gd name="connsiteX13" fmla="*/ 1883792 w 5724034"/>
              <a:gd name="connsiteY13" fmla="*/ 191878 h 3451166"/>
              <a:gd name="connsiteX14" fmla="*/ 2808622 w 5724034"/>
              <a:gd name="connsiteY14" fmla="*/ 207 h 345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6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6"/>
                </a:lnTo>
                <a:lnTo>
                  <a:pt x="3398" y="3451166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9" name="Segnaposto data 6">
            <a:extLst>
              <a:ext uri="{FF2B5EF4-FFF2-40B4-BE49-F238E27FC236}">
                <a16:creationId xmlns:a16="http://schemas.microsoft.com/office/drawing/2014/main" id="{729B24BA-95BE-4289-901E-61D7E9523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/>
              <a:t>03/02/20XX</a:t>
            </a:r>
            <a:endParaRPr lang="it-IT" dirty="0"/>
          </a:p>
        </p:txBody>
      </p:sp>
      <p:sp>
        <p:nvSpPr>
          <p:cNvPr id="27" name="Segnaposto numero diapositiva 31">
            <a:extLst>
              <a:ext uri="{FF2B5EF4-FFF2-40B4-BE49-F238E27FC236}">
                <a16:creationId xmlns:a16="http://schemas.microsoft.com/office/drawing/2014/main" id="{34C5C85A-7E92-4F46-8832-010DD22D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427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olo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382" y="620202"/>
            <a:ext cx="4917906" cy="1598211"/>
          </a:xfrm>
        </p:spPr>
        <p:txBody>
          <a:bodyPr rtlCol="0" anchor="b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71" name="Figura a mano libera: Forma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616" y="3699058"/>
            <a:ext cx="3957664" cy="3172277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igura a mano libera: Forma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996705" cy="3945518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igura a mano libera: Forma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658910" cy="3413870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igura a mano libera: Forma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851586" cy="3651532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igura a mano libera: Forma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igura a mano libera: Forma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igura a mano libera: Forma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igura a mano libera: Forma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989" y="3782543"/>
            <a:ext cx="3779450" cy="3075458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igura a mano libera: Forma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132" y="3499226"/>
            <a:ext cx="4246072" cy="3372109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9" name="Segnaposto immagine 88">
            <a:extLst>
              <a:ext uri="{FF2B5EF4-FFF2-40B4-BE49-F238E27FC236}">
                <a16:creationId xmlns:a16="http://schemas.microsoft.com/office/drawing/2014/main" id="{90D459AE-B4F3-4C42-8A12-9BF1CD1102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54053" cy="3175473"/>
          </a:xfrm>
          <a:custGeom>
            <a:avLst/>
            <a:gdLst>
              <a:gd name="connsiteX0" fmla="*/ 0 w 2424997"/>
              <a:gd name="connsiteY0" fmla="*/ 0 h 3124865"/>
              <a:gd name="connsiteX1" fmla="*/ 1724737 w 2424997"/>
              <a:gd name="connsiteY1" fmla="*/ 0 h 3124865"/>
              <a:gd name="connsiteX2" fmla="*/ 1747203 w 2424997"/>
              <a:gd name="connsiteY2" fmla="*/ 28350 h 3124865"/>
              <a:gd name="connsiteX3" fmla="*/ 2038508 w 2424997"/>
              <a:gd name="connsiteY3" fmla="*/ 527042 h 3124865"/>
              <a:gd name="connsiteX4" fmla="*/ 2111635 w 2424997"/>
              <a:gd name="connsiteY4" fmla="*/ 663503 h 3124865"/>
              <a:gd name="connsiteX5" fmla="*/ 2407832 w 2424997"/>
              <a:gd name="connsiteY5" fmla="*/ 1727267 h 3124865"/>
              <a:gd name="connsiteX6" fmla="*/ 1378437 w 2424997"/>
              <a:gd name="connsiteY6" fmla="*/ 2860499 h 3124865"/>
              <a:gd name="connsiteX7" fmla="*/ 1151698 w 2424997"/>
              <a:gd name="connsiteY7" fmla="*/ 2959167 h 3124865"/>
              <a:gd name="connsiteX8" fmla="*/ 467819 w 2424997"/>
              <a:gd name="connsiteY8" fmla="*/ 3110822 h 3124865"/>
              <a:gd name="connsiteX9" fmla="*/ 130874 w 2424997"/>
              <a:gd name="connsiteY9" fmla="*/ 3004568 h 3124865"/>
              <a:gd name="connsiteX10" fmla="*/ 0 w 2424997"/>
              <a:gd name="connsiteY10" fmla="*/ 2936339 h 312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4997" h="3124865">
                <a:moveTo>
                  <a:pt x="0" y="0"/>
                </a:moveTo>
                <a:lnTo>
                  <a:pt x="1724737" y="0"/>
                </a:lnTo>
                <a:lnTo>
                  <a:pt x="1747203" y="28350"/>
                </a:lnTo>
                <a:cubicBezTo>
                  <a:pt x="1849704" y="172946"/>
                  <a:pt x="1942108" y="346224"/>
                  <a:pt x="2038508" y="527042"/>
                </a:cubicBezTo>
                <a:cubicBezTo>
                  <a:pt x="2062183" y="571517"/>
                  <a:pt x="2086714" y="617474"/>
                  <a:pt x="2111635" y="663503"/>
                </a:cubicBezTo>
                <a:cubicBezTo>
                  <a:pt x="2334664" y="1075517"/>
                  <a:pt x="2475813" y="1372148"/>
                  <a:pt x="2407832" y="1727267"/>
                </a:cubicBezTo>
                <a:cubicBezTo>
                  <a:pt x="2304253" y="2268357"/>
                  <a:pt x="1996405" y="2607287"/>
                  <a:pt x="1378437" y="2860499"/>
                </a:cubicBezTo>
                <a:cubicBezTo>
                  <a:pt x="1297555" y="2893630"/>
                  <a:pt x="1223386" y="2926944"/>
                  <a:pt x="1151698" y="2959167"/>
                </a:cubicBezTo>
                <a:cubicBezTo>
                  <a:pt x="854475" y="3092702"/>
                  <a:pt x="701291" y="3154909"/>
                  <a:pt x="467819" y="3110822"/>
                </a:cubicBezTo>
                <a:cubicBezTo>
                  <a:pt x="351909" y="3088935"/>
                  <a:pt x="239342" y="3053398"/>
                  <a:pt x="130874" y="3004568"/>
                </a:cubicBezTo>
                <a:lnTo>
                  <a:pt x="0" y="293633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97" name="Segnaposto immagine 96">
            <a:extLst>
              <a:ext uri="{FF2B5EF4-FFF2-40B4-BE49-F238E27FC236}">
                <a16:creationId xmlns:a16="http://schemas.microsoft.com/office/drawing/2014/main" id="{0344694E-FBEE-4E6E-B940-5A77EE1224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97583" y="1237408"/>
            <a:ext cx="2233692" cy="216429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92" name="Segnaposto immagine 91">
            <a:extLst>
              <a:ext uri="{FF2B5EF4-FFF2-40B4-BE49-F238E27FC236}">
                <a16:creationId xmlns:a16="http://schemas.microsoft.com/office/drawing/2014/main" id="{D848FBF2-F963-4A1F-B265-AB689736B7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4202" y="4007060"/>
            <a:ext cx="3444873" cy="2850940"/>
          </a:xfrm>
          <a:custGeom>
            <a:avLst/>
            <a:gdLst>
              <a:gd name="connsiteX0" fmla="*/ 1782686 w 3444873"/>
              <a:gd name="connsiteY0" fmla="*/ 0 h 2881420"/>
              <a:gd name="connsiteX1" fmla="*/ 3043760 w 3444873"/>
              <a:gd name="connsiteY1" fmla="*/ 738072 h 2881420"/>
              <a:gd name="connsiteX2" fmla="*/ 3178153 w 3444873"/>
              <a:gd name="connsiteY2" fmla="*/ 926892 h 2881420"/>
              <a:gd name="connsiteX3" fmla="*/ 3444873 w 3444873"/>
              <a:gd name="connsiteY3" fmla="*/ 1521780 h 2881420"/>
              <a:gd name="connsiteX4" fmla="*/ 3283718 w 3444873"/>
              <a:gd name="connsiteY4" fmla="*/ 2162452 h 2881420"/>
              <a:gd name="connsiteX5" fmla="*/ 2839285 w 3444873"/>
              <a:gd name="connsiteY5" fmla="*/ 2712960 h 2881420"/>
              <a:gd name="connsiteX6" fmla="*/ 2692803 w 3444873"/>
              <a:gd name="connsiteY6" fmla="*/ 2827545 h 2881420"/>
              <a:gd name="connsiteX7" fmla="*/ 2610242 w 3444873"/>
              <a:gd name="connsiteY7" fmla="*/ 2881420 h 2881420"/>
              <a:gd name="connsiteX8" fmla="*/ 523032 w 3444873"/>
              <a:gd name="connsiteY8" fmla="*/ 2881420 h 2881420"/>
              <a:gd name="connsiteX9" fmla="*/ 501539 w 3444873"/>
              <a:gd name="connsiteY9" fmla="*/ 2862881 h 2881420"/>
              <a:gd name="connsiteX10" fmla="*/ 401780 w 3444873"/>
              <a:gd name="connsiteY10" fmla="*/ 2756085 h 2881420"/>
              <a:gd name="connsiteX11" fmla="*/ 0 w 3444873"/>
              <a:gd name="connsiteY11" fmla="*/ 1521780 h 2881420"/>
              <a:gd name="connsiteX12" fmla="*/ 178970 w 3444873"/>
              <a:gd name="connsiteY12" fmla="*/ 1015579 h 2881420"/>
              <a:gd name="connsiteX13" fmla="*/ 708859 w 3444873"/>
              <a:gd name="connsiteY13" fmla="*/ 544230 h 2881420"/>
              <a:gd name="connsiteX14" fmla="*/ 825365 w 3444873"/>
              <a:gd name="connsiteY14" fmla="*/ 454067 h 2881420"/>
              <a:gd name="connsiteX15" fmla="*/ 1782686 w 3444873"/>
              <a:gd name="connsiteY15" fmla="*/ 0 h 288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81420">
                <a:moveTo>
                  <a:pt x="1782686" y="0"/>
                </a:moveTo>
                <a:cubicBezTo>
                  <a:pt x="2315236" y="0"/>
                  <a:pt x="2692396" y="220721"/>
                  <a:pt x="3043760" y="738072"/>
                </a:cubicBezTo>
                <a:cubicBezTo>
                  <a:pt x="3089740" y="805787"/>
                  <a:pt x="3134687" y="867372"/>
                  <a:pt x="3178153" y="926892"/>
                </a:cubicBezTo>
                <a:cubicBezTo>
                  <a:pt x="3358308" y="1173678"/>
                  <a:pt x="3444873" y="1302019"/>
                  <a:pt x="3444873" y="1521780"/>
                </a:cubicBezTo>
                <a:cubicBezTo>
                  <a:pt x="3444873" y="1739988"/>
                  <a:pt x="3390613" y="1955541"/>
                  <a:pt x="3283718" y="2162452"/>
                </a:cubicBezTo>
                <a:cubicBezTo>
                  <a:pt x="3179115" y="2364860"/>
                  <a:pt x="3029567" y="2550133"/>
                  <a:pt x="2839285" y="2712960"/>
                </a:cubicBezTo>
                <a:cubicBezTo>
                  <a:pt x="2792528" y="2752984"/>
                  <a:pt x="2743576" y="2791253"/>
                  <a:pt x="2692803" y="2827545"/>
                </a:cubicBezTo>
                <a:lnTo>
                  <a:pt x="2610242" y="2881420"/>
                </a:lnTo>
                <a:lnTo>
                  <a:pt x="523032" y="2881420"/>
                </a:lnTo>
                <a:lnTo>
                  <a:pt x="501539" y="2862881"/>
                </a:lnTo>
                <a:cubicBezTo>
                  <a:pt x="466750" y="2829417"/>
                  <a:pt x="433475" y="2793801"/>
                  <a:pt x="401780" y="2756085"/>
                </a:cubicBezTo>
                <a:cubicBezTo>
                  <a:pt x="142674" y="2447638"/>
                  <a:pt x="0" y="2009299"/>
                  <a:pt x="0" y="1521780"/>
                </a:cubicBezTo>
                <a:cubicBezTo>
                  <a:pt x="0" y="1327273"/>
                  <a:pt x="55222" y="1171168"/>
                  <a:pt x="178970" y="1015579"/>
                </a:cubicBezTo>
                <a:cubicBezTo>
                  <a:pt x="308413" y="852825"/>
                  <a:pt x="502908" y="702921"/>
                  <a:pt x="708859" y="544230"/>
                </a:cubicBezTo>
                <a:cubicBezTo>
                  <a:pt x="746858" y="514988"/>
                  <a:pt x="786112" y="484711"/>
                  <a:pt x="825365" y="454067"/>
                </a:cubicBezTo>
                <a:cubicBezTo>
                  <a:pt x="1176728" y="179810"/>
                  <a:pt x="1433172" y="0"/>
                  <a:pt x="1782686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4" name="Segnaposto contenuto 2">
            <a:extLst>
              <a:ext uri="{FF2B5EF4-FFF2-40B4-BE49-F238E27FC236}">
                <a16:creationId xmlns:a16="http://schemas.microsoft.com/office/drawing/2014/main" id="{5AE605FD-E2BD-48D3-A2C4-60E67DD8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382" y="2312988"/>
            <a:ext cx="4774784" cy="3651250"/>
          </a:xfrm>
        </p:spPr>
        <p:txBody>
          <a:bodyPr rtlCol="0">
            <a:normAutofit/>
          </a:bodyPr>
          <a:lstStyle>
            <a:lvl1pPr>
              <a:defRPr spc="0"/>
            </a:lvl1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5" name="Segnaposto piè di pagina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1382" y="6170613"/>
            <a:ext cx="2437439" cy="457077"/>
          </a:xfrm>
        </p:spPr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79" name="Segnaposto data 22">
            <a:extLst>
              <a:ext uri="{FF2B5EF4-FFF2-40B4-BE49-F238E27FC236}">
                <a16:creationId xmlns:a16="http://schemas.microsoft.com/office/drawing/2014/main" id="{1BE603F5-0A57-4324-882D-14EC1A8C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1745" y="6170490"/>
            <a:ext cx="1829076" cy="457200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it-IT"/>
              <a:t>03/02/20XX</a:t>
            </a:r>
            <a:endParaRPr lang="it-IT" dirty="0"/>
          </a:p>
        </p:txBody>
      </p:sp>
      <p:sp>
        <p:nvSpPr>
          <p:cNvPr id="19" name="Segnaposto numero diapositiva 31">
            <a:extLst>
              <a:ext uri="{FF2B5EF4-FFF2-40B4-BE49-F238E27FC236}">
                <a16:creationId xmlns:a16="http://schemas.microsoft.com/office/drawing/2014/main" id="{959C448F-2494-48EB-82EF-21C67128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097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ruzione di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33C76B81-402B-4E5D-8078-908DB1F2DD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586" y="0"/>
            <a:ext cx="7212414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52" name="Figura a mano libera: Forma 51">
            <a:extLst>
              <a:ext uri="{FF2B5EF4-FFF2-40B4-BE49-F238E27FC236}">
                <a16:creationId xmlns:a16="http://schemas.microsoft.com/office/drawing/2014/main" id="{35F199FA-581E-485F-8470-9B9F10DBBD26}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olo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5274860" cy="3066706"/>
          </a:xfrm>
        </p:spPr>
        <p:txBody>
          <a:bodyPr rtlCol="0" anchor="b">
            <a:normAutofit/>
          </a:bodyPr>
          <a:lstStyle>
            <a:lvl1pPr>
              <a:defRPr sz="5400" spc="0"/>
            </a:lvl1pPr>
          </a:lstStyle>
          <a:p>
            <a:pPr rtl="0"/>
            <a:r>
              <a:rPr lang="it-IT" sz="6000"/>
              <a:t>Fare clic per modificare lo stile del titolo dello schema</a:t>
            </a:r>
            <a:endParaRPr lang="it-IT" sz="6000" dirty="0"/>
          </a:p>
        </p:txBody>
      </p:sp>
      <p:sp>
        <p:nvSpPr>
          <p:cNvPr id="68" name="Sottotitolo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162357" cy="1576188"/>
          </a:xfrm>
        </p:spPr>
        <p:txBody>
          <a:bodyPr rtlCol="0" anchor="t"/>
          <a:lstStyle>
            <a:lvl1pPr>
              <a:defRPr strike="noStrike"/>
            </a:lvl1pPr>
          </a:lstStyle>
          <a:p>
            <a:pPr rtl="0"/>
            <a:r>
              <a:rPr lang="it-IT" b="0"/>
              <a:t>Fare clic per modificare lo stile del sottotitolo dello schema</a:t>
            </a:r>
            <a:endParaRPr lang="it-IT" b="0" dirty="0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FDD4E4E3-A06F-4EA0-9228-3B72D4CE6A1B}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10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1DCE10AF-EFC7-450A-8AB0-0BDC3689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222" y="442913"/>
            <a:ext cx="8263570" cy="1344612"/>
          </a:xfrm>
        </p:spPr>
        <p:txBody>
          <a:bodyPr rtlCol="0" anchor="b"/>
          <a:lstStyle>
            <a:lvl1pPr>
              <a:defRPr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F073D2B5-4489-48A5-BD84-C92B7179A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5" y="2107096"/>
            <a:ext cx="8391967" cy="2846567"/>
          </a:xfrm>
        </p:spPr>
        <p:txBody>
          <a:bodyPr rtlCol="0">
            <a:normAutofit/>
          </a:bodyPr>
          <a:lstStyle/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7CBB1601-97BD-4C51-82D2-26EA206278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" y="3978381"/>
            <a:ext cx="12188647" cy="2879619"/>
          </a:xfrm>
          <a:custGeom>
            <a:avLst/>
            <a:gdLst>
              <a:gd name="connsiteX0" fmla="*/ 0 w 12188647"/>
              <a:gd name="connsiteY0" fmla="*/ 0 h 2879619"/>
              <a:gd name="connsiteX1" fmla="*/ 136072 w 12188647"/>
              <a:gd name="connsiteY1" fmla="*/ 82968 h 2879619"/>
              <a:gd name="connsiteX2" fmla="*/ 857450 w 12188647"/>
              <a:gd name="connsiteY2" fmla="*/ 470830 h 2879619"/>
              <a:gd name="connsiteX3" fmla="*/ 5751832 w 12188647"/>
              <a:gd name="connsiteY3" fmla="*/ 1877960 h 2879619"/>
              <a:gd name="connsiteX4" fmla="*/ 12163508 w 12188647"/>
              <a:gd name="connsiteY4" fmla="*/ 676118 h 2879619"/>
              <a:gd name="connsiteX5" fmla="*/ 12188647 w 12188647"/>
              <a:gd name="connsiteY5" fmla="*/ 660457 h 2879619"/>
              <a:gd name="connsiteX6" fmla="*/ 12188647 w 12188647"/>
              <a:gd name="connsiteY6" fmla="*/ 2879619 h 2879619"/>
              <a:gd name="connsiteX7" fmla="*/ 0 w 12188647"/>
              <a:gd name="connsiteY7" fmla="*/ 2879619 h 2879619"/>
              <a:gd name="connsiteX8" fmla="*/ 0 w 12188647"/>
              <a:gd name="connsiteY8" fmla="*/ 309760 h 2879619"/>
              <a:gd name="connsiteX9" fmla="*/ 11983 w 12188647"/>
              <a:gd name="connsiteY9" fmla="*/ 317356 h 2879619"/>
              <a:gd name="connsiteX10" fmla="*/ 719453 w 12188647"/>
              <a:gd name="connsiteY10" fmla="*/ 711503 h 2879619"/>
              <a:gd name="connsiteX11" fmla="*/ 5648922 w 12188647"/>
              <a:gd name="connsiteY11" fmla="*/ 2186930 h 2879619"/>
              <a:gd name="connsiteX12" fmla="*/ 12145074 w 12188647"/>
              <a:gd name="connsiteY12" fmla="*/ 1270841 h 2879619"/>
              <a:gd name="connsiteX13" fmla="*/ 12188341 w 12188647"/>
              <a:gd name="connsiteY13" fmla="*/ 1250622 h 2879619"/>
              <a:gd name="connsiteX14" fmla="*/ 12188341 w 12188647"/>
              <a:gd name="connsiteY14" fmla="*/ 1237591 h 2879619"/>
              <a:gd name="connsiteX15" fmla="*/ 12146557 w 12188647"/>
              <a:gd name="connsiteY15" fmla="*/ 1257118 h 2879619"/>
              <a:gd name="connsiteX16" fmla="*/ 5650403 w 12188647"/>
              <a:gd name="connsiteY16" fmla="*/ 2173208 h 2879619"/>
              <a:gd name="connsiteX17" fmla="*/ 720934 w 12188647"/>
              <a:gd name="connsiteY17" fmla="*/ 697780 h 2879619"/>
              <a:gd name="connsiteX18" fmla="*/ 13463 w 12188647"/>
              <a:gd name="connsiteY18" fmla="*/ 303633 h 2879619"/>
              <a:gd name="connsiteX19" fmla="*/ 0 w 12188647"/>
              <a:gd name="connsiteY19" fmla="*/ 295098 h 2879619"/>
              <a:gd name="connsiteX20" fmla="*/ 0 w 12188647"/>
              <a:gd name="connsiteY20" fmla="*/ 155134 h 2879619"/>
              <a:gd name="connsiteX21" fmla="*/ 134244 w 12188647"/>
              <a:gd name="connsiteY21" fmla="*/ 236988 h 2879619"/>
              <a:gd name="connsiteX22" fmla="*/ 855622 w 12188647"/>
              <a:gd name="connsiteY22" fmla="*/ 624851 h 2879619"/>
              <a:gd name="connsiteX23" fmla="*/ 5750002 w 12188647"/>
              <a:gd name="connsiteY23" fmla="*/ 2031981 h 2879619"/>
              <a:gd name="connsiteX24" fmla="*/ 12161680 w 12188647"/>
              <a:gd name="connsiteY24" fmla="*/ 830139 h 2879619"/>
              <a:gd name="connsiteX25" fmla="*/ 12188341 w 12188647"/>
              <a:gd name="connsiteY25" fmla="*/ 813529 h 2879619"/>
              <a:gd name="connsiteX26" fmla="*/ 12188341 w 12188647"/>
              <a:gd name="connsiteY26" fmla="*/ 788245 h 2879619"/>
              <a:gd name="connsiteX27" fmla="*/ 12161680 w 12188647"/>
              <a:gd name="connsiteY27" fmla="*/ 804854 h 2879619"/>
              <a:gd name="connsiteX28" fmla="*/ 5750002 w 12188647"/>
              <a:gd name="connsiteY28" fmla="*/ 2006696 h 2879619"/>
              <a:gd name="connsiteX29" fmla="*/ 855622 w 12188647"/>
              <a:gd name="connsiteY29" fmla="*/ 599566 h 2879619"/>
              <a:gd name="connsiteX30" fmla="*/ 134244 w 12188647"/>
              <a:gd name="connsiteY30" fmla="*/ 211703 h 2879619"/>
              <a:gd name="connsiteX31" fmla="*/ 0 w 12188647"/>
              <a:gd name="connsiteY31" fmla="*/ 129850 h 287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88647" h="2879619">
                <a:moveTo>
                  <a:pt x="0" y="0"/>
                </a:moveTo>
                <a:lnTo>
                  <a:pt x="136072" y="82968"/>
                </a:lnTo>
                <a:cubicBezTo>
                  <a:pt x="362717" y="213458"/>
                  <a:pt x="607531" y="341553"/>
                  <a:pt x="857450" y="470830"/>
                </a:cubicBezTo>
                <a:cubicBezTo>
                  <a:pt x="2229816" y="1180739"/>
                  <a:pt x="3356379" y="1877960"/>
                  <a:pt x="5751832" y="1877960"/>
                </a:cubicBezTo>
                <a:cubicBezTo>
                  <a:pt x="8469032" y="1877960"/>
                  <a:pt x="10848618" y="1447240"/>
                  <a:pt x="12163508" y="676118"/>
                </a:cubicBezTo>
                <a:lnTo>
                  <a:pt x="12188647" y="660457"/>
                </a:lnTo>
                <a:lnTo>
                  <a:pt x="12188647" y="2879619"/>
                </a:lnTo>
                <a:lnTo>
                  <a:pt x="0" y="2879619"/>
                </a:lnTo>
                <a:lnTo>
                  <a:pt x="0" y="309760"/>
                </a:lnTo>
                <a:lnTo>
                  <a:pt x="11983" y="317356"/>
                </a:lnTo>
                <a:cubicBezTo>
                  <a:pt x="233346" y="449640"/>
                  <a:pt x="473813" y="579941"/>
                  <a:pt x="719453" y="711503"/>
                </a:cubicBezTo>
                <a:cubicBezTo>
                  <a:pt x="2068317" y="1433952"/>
                  <a:pt x="3163489" y="2139069"/>
                  <a:pt x="5648922" y="2186930"/>
                </a:cubicBezTo>
                <a:cubicBezTo>
                  <a:pt x="8291985" y="2237827"/>
                  <a:pt x="10667193" y="1912168"/>
                  <a:pt x="12145074" y="1270841"/>
                </a:cubicBezTo>
                <a:lnTo>
                  <a:pt x="12188341" y="1250622"/>
                </a:lnTo>
                <a:lnTo>
                  <a:pt x="12188341" y="1237591"/>
                </a:lnTo>
                <a:lnTo>
                  <a:pt x="12146557" y="1257118"/>
                </a:lnTo>
                <a:cubicBezTo>
                  <a:pt x="10668674" y="1898444"/>
                  <a:pt x="8293467" y="2224105"/>
                  <a:pt x="5650403" y="2173208"/>
                </a:cubicBezTo>
                <a:cubicBezTo>
                  <a:pt x="3164970" y="2125346"/>
                  <a:pt x="2069799" y="1420229"/>
                  <a:pt x="720934" y="697780"/>
                </a:cubicBezTo>
                <a:cubicBezTo>
                  <a:pt x="475294" y="566218"/>
                  <a:pt x="234827" y="435916"/>
                  <a:pt x="13463" y="303633"/>
                </a:cubicBezTo>
                <a:lnTo>
                  <a:pt x="0" y="295098"/>
                </a:lnTo>
                <a:lnTo>
                  <a:pt x="0" y="155134"/>
                </a:lnTo>
                <a:lnTo>
                  <a:pt x="134244" y="236988"/>
                </a:lnTo>
                <a:cubicBezTo>
                  <a:pt x="360889" y="367478"/>
                  <a:pt x="605703" y="495573"/>
                  <a:pt x="855622" y="624851"/>
                </a:cubicBezTo>
                <a:cubicBezTo>
                  <a:pt x="2227988" y="1334759"/>
                  <a:pt x="3354551" y="2031981"/>
                  <a:pt x="5750002" y="2031981"/>
                </a:cubicBezTo>
                <a:cubicBezTo>
                  <a:pt x="8467203" y="2031981"/>
                  <a:pt x="10846790" y="1601260"/>
                  <a:pt x="12161680" y="830139"/>
                </a:cubicBezTo>
                <a:lnTo>
                  <a:pt x="12188341" y="813529"/>
                </a:lnTo>
                <a:lnTo>
                  <a:pt x="12188341" y="788245"/>
                </a:lnTo>
                <a:lnTo>
                  <a:pt x="12161680" y="804854"/>
                </a:lnTo>
                <a:cubicBezTo>
                  <a:pt x="10846790" y="1575976"/>
                  <a:pt x="8467203" y="2006696"/>
                  <a:pt x="5750002" y="2006696"/>
                </a:cubicBezTo>
                <a:cubicBezTo>
                  <a:pt x="3354551" y="2006696"/>
                  <a:pt x="2227988" y="1309475"/>
                  <a:pt x="855622" y="599566"/>
                </a:cubicBezTo>
                <a:cubicBezTo>
                  <a:pt x="605703" y="470288"/>
                  <a:pt x="360889" y="342194"/>
                  <a:pt x="134244" y="211703"/>
                </a:cubicBezTo>
                <a:lnTo>
                  <a:pt x="0" y="1298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8" name="Segnaposto piè di pagina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19" name="Segnaposto data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it-IT"/>
              <a:t>03/02/20XX</a:t>
            </a:r>
          </a:p>
        </p:txBody>
      </p:sp>
      <p:sp>
        <p:nvSpPr>
          <p:cNvPr id="15" name="Segnaposto numero diapositiva 31">
            <a:extLst>
              <a:ext uri="{FF2B5EF4-FFF2-40B4-BE49-F238E27FC236}">
                <a16:creationId xmlns:a16="http://schemas.microsoft.com/office/drawing/2014/main" id="{A785EF8F-8A0F-41F7-BFA0-9E9AB06C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62A35DFC-52A3-4FE0-BDBA-E78DB63F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E88E3CC0-16AD-416F-828A-7989A873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38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1">
            <a:extLst>
              <a:ext uri="{FF2B5EF4-FFF2-40B4-BE49-F238E27FC236}">
                <a16:creationId xmlns:a16="http://schemas.microsoft.com/office/drawing/2014/main" id="{07E2F0C9-450A-46BE-9D30-BF2BCDB2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38912"/>
            <a:ext cx="7340048" cy="1651054"/>
          </a:xfrm>
        </p:spPr>
        <p:txBody>
          <a:bodyPr rtlCol="0" anchor="b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17" name="Segnaposto immagine 16">
            <a:extLst>
              <a:ext uri="{FF2B5EF4-FFF2-40B4-BE49-F238E27FC236}">
                <a16:creationId xmlns:a16="http://schemas.microsoft.com/office/drawing/2014/main" id="{AE554E25-FBED-49B5-ADA0-6DA5D8E8DD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17049" cy="6858000"/>
          </a:xfrm>
          <a:custGeom>
            <a:avLst/>
            <a:gdLst>
              <a:gd name="connsiteX0" fmla="*/ 2112162 w 2417049"/>
              <a:gd name="connsiteY0" fmla="*/ 0 h 6858000"/>
              <a:gd name="connsiteX1" fmla="*/ 2417049 w 2417049"/>
              <a:gd name="connsiteY1" fmla="*/ 0 h 6858000"/>
              <a:gd name="connsiteX2" fmla="*/ 2394205 w 2417049"/>
              <a:gd name="connsiteY2" fmla="*/ 17461 h 6858000"/>
              <a:gd name="connsiteX3" fmla="*/ 741074 w 2417049"/>
              <a:gd name="connsiteY3" fmla="*/ 4217082 h 6858000"/>
              <a:gd name="connsiteX4" fmla="*/ 2004991 w 2417049"/>
              <a:gd name="connsiteY4" fmla="*/ 6804604 h 6858000"/>
              <a:gd name="connsiteX5" fmla="*/ 2062346 w 2417049"/>
              <a:gd name="connsiteY5" fmla="*/ 6858000 h 6858000"/>
              <a:gd name="connsiteX6" fmla="*/ 1953913 w 2417049"/>
              <a:gd name="connsiteY6" fmla="*/ 6858000 h 6858000"/>
              <a:gd name="connsiteX7" fmla="*/ 1693070 w 2417049"/>
              <a:gd name="connsiteY7" fmla="*/ 6599739 h 6858000"/>
              <a:gd name="connsiteX8" fmla="*/ 567934 w 2417049"/>
              <a:gd name="connsiteY8" fmla="*/ 4115040 h 6858000"/>
              <a:gd name="connsiteX9" fmla="*/ 2091112 w 2417049"/>
              <a:gd name="connsiteY9" fmla="*/ 17040 h 6858000"/>
              <a:gd name="connsiteX10" fmla="*/ 1672271 w 2417049"/>
              <a:gd name="connsiteY10" fmla="*/ 0 h 6858000"/>
              <a:gd name="connsiteX11" fmla="*/ 2094397 w 2417049"/>
              <a:gd name="connsiteY11" fmla="*/ 0 h 6858000"/>
              <a:gd name="connsiteX12" fmla="*/ 2073347 w 2417049"/>
              <a:gd name="connsiteY12" fmla="*/ 17040 h 6858000"/>
              <a:gd name="connsiteX13" fmla="*/ 550169 w 2417049"/>
              <a:gd name="connsiteY13" fmla="*/ 4115040 h 6858000"/>
              <a:gd name="connsiteX14" fmla="*/ 1675306 w 2417049"/>
              <a:gd name="connsiteY14" fmla="*/ 6599739 h 6858000"/>
              <a:gd name="connsiteX15" fmla="*/ 1936149 w 2417049"/>
              <a:gd name="connsiteY15" fmla="*/ 6858000 h 6858000"/>
              <a:gd name="connsiteX16" fmla="*/ 1682790 w 2417049"/>
              <a:gd name="connsiteY16" fmla="*/ 6858000 h 6858000"/>
              <a:gd name="connsiteX17" fmla="*/ 1434206 w 2417049"/>
              <a:gd name="connsiteY17" fmla="*/ 6615157 h 6858000"/>
              <a:gd name="connsiteX18" fmla="*/ 385335 w 2417049"/>
              <a:gd name="connsiteY18" fmla="*/ 4282319 h 6858000"/>
              <a:gd name="connsiteX19" fmla="*/ 1645413 w 2417049"/>
              <a:gd name="connsiteY19" fmla="*/ 27367 h 6858000"/>
              <a:gd name="connsiteX20" fmla="*/ 0 w 2417049"/>
              <a:gd name="connsiteY20" fmla="*/ 0 h 6858000"/>
              <a:gd name="connsiteX21" fmla="*/ 1654347 w 2417049"/>
              <a:gd name="connsiteY21" fmla="*/ 0 h 6858000"/>
              <a:gd name="connsiteX22" fmla="*/ 1626537 w 2417049"/>
              <a:gd name="connsiteY22" fmla="*/ 28337 h 6858000"/>
              <a:gd name="connsiteX23" fmla="*/ 366460 w 2417049"/>
              <a:gd name="connsiteY23" fmla="*/ 4283289 h 6858000"/>
              <a:gd name="connsiteX24" fmla="*/ 1415329 w 2417049"/>
              <a:gd name="connsiteY24" fmla="*/ 6616128 h 6858000"/>
              <a:gd name="connsiteX25" fmla="*/ 1662921 w 2417049"/>
              <a:gd name="connsiteY25" fmla="*/ 6858000 h 6858000"/>
              <a:gd name="connsiteX26" fmla="*/ 0 w 2417049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17049" h="6858000">
                <a:moveTo>
                  <a:pt x="2112162" y="0"/>
                </a:moveTo>
                <a:lnTo>
                  <a:pt x="2417049" y="0"/>
                </a:lnTo>
                <a:lnTo>
                  <a:pt x="2394205" y="17461"/>
                </a:lnTo>
                <a:cubicBezTo>
                  <a:pt x="1333530" y="878708"/>
                  <a:pt x="741074" y="2437327"/>
                  <a:pt x="741074" y="4217082"/>
                </a:cubicBezTo>
                <a:cubicBezTo>
                  <a:pt x="741074" y="5418356"/>
                  <a:pt x="1303237" y="6132444"/>
                  <a:pt x="2004991" y="6804604"/>
                </a:cubicBezTo>
                <a:lnTo>
                  <a:pt x="2062346" y="6858000"/>
                </a:lnTo>
                <a:lnTo>
                  <a:pt x="1953913" y="6858000"/>
                </a:lnTo>
                <a:lnTo>
                  <a:pt x="1693070" y="6599739"/>
                </a:lnTo>
                <a:cubicBezTo>
                  <a:pt x="1064979" y="5955416"/>
                  <a:pt x="567934" y="5263323"/>
                  <a:pt x="567934" y="4115040"/>
                </a:cubicBezTo>
                <a:cubicBezTo>
                  <a:pt x="567934" y="2378351"/>
                  <a:pt x="1113816" y="857447"/>
                  <a:pt x="2091112" y="17040"/>
                </a:cubicBezTo>
                <a:close/>
                <a:moveTo>
                  <a:pt x="1672271" y="0"/>
                </a:moveTo>
                <a:lnTo>
                  <a:pt x="2094397" y="0"/>
                </a:lnTo>
                <a:lnTo>
                  <a:pt x="2073347" y="17040"/>
                </a:lnTo>
                <a:cubicBezTo>
                  <a:pt x="1096051" y="857447"/>
                  <a:pt x="550169" y="2378351"/>
                  <a:pt x="550169" y="4115040"/>
                </a:cubicBezTo>
                <a:cubicBezTo>
                  <a:pt x="550169" y="5263323"/>
                  <a:pt x="1047215" y="5955416"/>
                  <a:pt x="1675306" y="6599739"/>
                </a:cubicBezTo>
                <a:lnTo>
                  <a:pt x="1936149" y="6858000"/>
                </a:lnTo>
                <a:lnTo>
                  <a:pt x="1682790" y="6858000"/>
                </a:lnTo>
                <a:lnTo>
                  <a:pt x="1434206" y="6615157"/>
                </a:lnTo>
                <a:cubicBezTo>
                  <a:pt x="861085" y="6026831"/>
                  <a:pt x="428538" y="5350659"/>
                  <a:pt x="385335" y="4282319"/>
                </a:cubicBezTo>
                <a:cubicBezTo>
                  <a:pt x="315325" y="2551123"/>
                  <a:pt x="763271" y="995374"/>
                  <a:pt x="1645413" y="27367"/>
                </a:cubicBezTo>
                <a:close/>
                <a:moveTo>
                  <a:pt x="0" y="0"/>
                </a:moveTo>
                <a:lnTo>
                  <a:pt x="1654347" y="0"/>
                </a:lnTo>
                <a:lnTo>
                  <a:pt x="1626537" y="28337"/>
                </a:lnTo>
                <a:cubicBezTo>
                  <a:pt x="744394" y="996343"/>
                  <a:pt x="296450" y="2552094"/>
                  <a:pt x="366460" y="4283289"/>
                </a:cubicBezTo>
                <a:cubicBezTo>
                  <a:pt x="409662" y="5351630"/>
                  <a:pt x="842209" y="6027802"/>
                  <a:pt x="1415329" y="6616128"/>
                </a:cubicBezTo>
                <a:lnTo>
                  <a:pt x="16629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4" name="Segnaposto immagine 23">
            <a:extLst>
              <a:ext uri="{FF2B5EF4-FFF2-40B4-BE49-F238E27FC236}">
                <a16:creationId xmlns:a16="http://schemas.microsoft.com/office/drawing/2014/main" id="{CB6A8D76-E69B-4696-9428-6B1F02AB6F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296" y="1"/>
            <a:ext cx="3047704" cy="6857999"/>
          </a:xfrm>
          <a:custGeom>
            <a:avLst/>
            <a:gdLst>
              <a:gd name="connsiteX0" fmla="*/ 982019 w 3047704"/>
              <a:gd name="connsiteY0" fmla="*/ 0 h 6857999"/>
              <a:gd name="connsiteX1" fmla="*/ 3047704 w 3047704"/>
              <a:gd name="connsiteY1" fmla="*/ 0 h 6857999"/>
              <a:gd name="connsiteX2" fmla="*/ 3047704 w 3047704"/>
              <a:gd name="connsiteY2" fmla="*/ 6857999 h 6857999"/>
              <a:gd name="connsiteX3" fmla="*/ 314373 w 3047704"/>
              <a:gd name="connsiteY3" fmla="*/ 6857999 h 6857999"/>
              <a:gd name="connsiteX4" fmla="*/ 417053 w 3047704"/>
              <a:gd name="connsiteY4" fmla="*/ 6776130 h 6857999"/>
              <a:gd name="connsiteX5" fmla="*/ 2189706 w 3047704"/>
              <a:gd name="connsiteY5" fmla="*/ 3968277 h 6857999"/>
              <a:gd name="connsiteX6" fmla="*/ 1015028 w 3047704"/>
              <a:gd name="connsiteY6" fmla="*/ 35110 h 6857999"/>
              <a:gd name="connsiteX7" fmla="*/ 687894 w 3047704"/>
              <a:gd name="connsiteY7" fmla="*/ 0 h 6857999"/>
              <a:gd name="connsiteX8" fmla="*/ 962740 w 3047704"/>
              <a:gd name="connsiteY8" fmla="*/ 0 h 6857999"/>
              <a:gd name="connsiteX9" fmla="*/ 994866 w 3047704"/>
              <a:gd name="connsiteY9" fmla="*/ 34171 h 6857999"/>
              <a:gd name="connsiteX10" fmla="*/ 2169546 w 3047704"/>
              <a:gd name="connsiteY10" fmla="*/ 3967339 h 6857999"/>
              <a:gd name="connsiteX11" fmla="*/ 396891 w 3047704"/>
              <a:gd name="connsiteY11" fmla="*/ 6775192 h 6857999"/>
              <a:gd name="connsiteX12" fmla="*/ 293035 w 3047704"/>
              <a:gd name="connsiteY12" fmla="*/ 6857999 h 6857999"/>
              <a:gd name="connsiteX13" fmla="*/ 171208 w 3047704"/>
              <a:gd name="connsiteY13" fmla="*/ 6857999 h 6857999"/>
              <a:gd name="connsiteX14" fmla="*/ 426438 w 3047704"/>
              <a:gd name="connsiteY14" fmla="*/ 6651337 h 6857999"/>
              <a:gd name="connsiteX15" fmla="*/ 1972117 w 3047704"/>
              <a:gd name="connsiteY15" fmla="*/ 3859832 h 6857999"/>
              <a:gd name="connsiteX16" fmla="*/ 772975 w 3047704"/>
              <a:gd name="connsiteY16" fmla="*/ 99143 h 6857999"/>
              <a:gd name="connsiteX17" fmla="*/ 354738 w 3047704"/>
              <a:gd name="connsiteY17" fmla="*/ 0 h 6857999"/>
              <a:gd name="connsiteX18" fmla="*/ 663489 w 3047704"/>
              <a:gd name="connsiteY18" fmla="*/ 0 h 6857999"/>
              <a:gd name="connsiteX19" fmla="*/ 748570 w 3047704"/>
              <a:gd name="connsiteY19" fmla="*/ 99143 h 6857999"/>
              <a:gd name="connsiteX20" fmla="*/ 1947712 w 3047704"/>
              <a:gd name="connsiteY20" fmla="*/ 3859832 h 6857999"/>
              <a:gd name="connsiteX21" fmla="*/ 402035 w 3047704"/>
              <a:gd name="connsiteY21" fmla="*/ 6651337 h 6857999"/>
              <a:gd name="connsiteX22" fmla="*/ 146805 w 3047704"/>
              <a:gd name="connsiteY22" fmla="*/ 6857999 h 6857999"/>
              <a:gd name="connsiteX23" fmla="*/ 0 w 3047704"/>
              <a:gd name="connsiteY23" fmla="*/ 6857999 h 6857999"/>
              <a:gd name="connsiteX24" fmla="*/ 224325 w 3047704"/>
              <a:gd name="connsiteY24" fmla="*/ 6659295 h 6857999"/>
              <a:gd name="connsiteX25" fmla="*/ 1789426 w 3047704"/>
              <a:gd name="connsiteY25" fmla="*/ 3879328 h 6857999"/>
              <a:gd name="connsiteX26" fmla="*/ 517450 w 3047704"/>
              <a:gd name="connsiteY26" fmla="*/ 16065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47704" h="6857999">
                <a:moveTo>
                  <a:pt x="982019" y="0"/>
                </a:moveTo>
                <a:lnTo>
                  <a:pt x="3047704" y="0"/>
                </a:lnTo>
                <a:lnTo>
                  <a:pt x="3047704" y="6857999"/>
                </a:lnTo>
                <a:lnTo>
                  <a:pt x="314373" y="6857999"/>
                </a:lnTo>
                <a:lnTo>
                  <a:pt x="417053" y="6776130"/>
                </a:lnTo>
                <a:cubicBezTo>
                  <a:pt x="1327353" y="6049362"/>
                  <a:pt x="2128179" y="5345971"/>
                  <a:pt x="2189706" y="3968277"/>
                </a:cubicBezTo>
                <a:cubicBezTo>
                  <a:pt x="2259809" y="2398561"/>
                  <a:pt x="1843680" y="977981"/>
                  <a:pt x="1015028" y="35110"/>
                </a:cubicBezTo>
                <a:close/>
                <a:moveTo>
                  <a:pt x="687894" y="0"/>
                </a:moveTo>
                <a:lnTo>
                  <a:pt x="962740" y="0"/>
                </a:lnTo>
                <a:lnTo>
                  <a:pt x="994866" y="34171"/>
                </a:lnTo>
                <a:cubicBezTo>
                  <a:pt x="1823518" y="977043"/>
                  <a:pt x="2239649" y="2397622"/>
                  <a:pt x="2169546" y="3967339"/>
                </a:cubicBezTo>
                <a:cubicBezTo>
                  <a:pt x="2108017" y="5345033"/>
                  <a:pt x="1307191" y="6048423"/>
                  <a:pt x="396891" y="6775192"/>
                </a:cubicBezTo>
                <a:lnTo>
                  <a:pt x="293035" y="6857999"/>
                </a:lnTo>
                <a:lnTo>
                  <a:pt x="171208" y="6857999"/>
                </a:lnTo>
                <a:lnTo>
                  <a:pt x="426438" y="6651337"/>
                </a:lnTo>
                <a:cubicBezTo>
                  <a:pt x="1289290" y="5927454"/>
                  <a:pt x="1972117" y="5149903"/>
                  <a:pt x="1972117" y="3859832"/>
                </a:cubicBezTo>
                <a:cubicBezTo>
                  <a:pt x="1972117" y="2396483"/>
                  <a:pt x="1550289" y="1069500"/>
                  <a:pt x="772975" y="99143"/>
                </a:cubicBezTo>
                <a:close/>
                <a:moveTo>
                  <a:pt x="354738" y="0"/>
                </a:moveTo>
                <a:lnTo>
                  <a:pt x="663489" y="0"/>
                </a:lnTo>
                <a:lnTo>
                  <a:pt x="748570" y="99143"/>
                </a:lnTo>
                <a:cubicBezTo>
                  <a:pt x="1525884" y="1069500"/>
                  <a:pt x="1947712" y="2396483"/>
                  <a:pt x="1947712" y="3859832"/>
                </a:cubicBezTo>
                <a:cubicBezTo>
                  <a:pt x="1947712" y="5149903"/>
                  <a:pt x="1264887" y="5927454"/>
                  <a:pt x="402035" y="6651337"/>
                </a:cubicBezTo>
                <a:lnTo>
                  <a:pt x="146805" y="6857999"/>
                </a:lnTo>
                <a:lnTo>
                  <a:pt x="0" y="6857999"/>
                </a:lnTo>
                <a:lnTo>
                  <a:pt x="224325" y="6659295"/>
                </a:lnTo>
                <a:cubicBezTo>
                  <a:pt x="1058386" y="5919526"/>
                  <a:pt x="1789426" y="5207144"/>
                  <a:pt x="1789426" y="3879328"/>
                </a:cubicBezTo>
                <a:cubicBezTo>
                  <a:pt x="1789426" y="2373164"/>
                  <a:pt x="1337813" y="1030748"/>
                  <a:pt x="517450" y="16065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9DCF97C3-1A74-41B6-B2C1-6FE1B2E30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775004"/>
            <a:ext cx="7973568" cy="3189233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18" name="Segnaposto piè di pagina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6172200"/>
            <a:ext cx="5667375" cy="4572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19" name="Segnaposto data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0083" cy="4572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it-IT"/>
              <a:t>03/02/20XX</a:t>
            </a:r>
          </a:p>
        </p:txBody>
      </p:sp>
      <p:sp>
        <p:nvSpPr>
          <p:cNvPr id="14" name="Segnaposto numero diapositiva 31">
            <a:extLst>
              <a:ext uri="{FF2B5EF4-FFF2-40B4-BE49-F238E27FC236}">
                <a16:creationId xmlns:a16="http://schemas.microsoft.com/office/drawing/2014/main" id="{738131C9-BB2B-4B17-B369-266A658B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C3103935-D578-4E74-AD03-634BD4A5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59337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AF9FDE73-1B6C-41BC-BDF9-CA5660397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0169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372902A6-3D21-43DD-95F6-88542794C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1101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F0B134F2-3D84-48E8-B16A-0DBCF9E8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37331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08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immagine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22" name="Titolo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8" y="2256519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 rtlCol="0">
            <a:noAutofit/>
          </a:bodyPr>
          <a:lstStyle>
            <a:lvl1pPr>
              <a:lnSpc>
                <a:spcPct val="110000"/>
              </a:lnSpc>
              <a:defRPr sz="2400" spc="0" baseline="0"/>
            </a:lvl1pPr>
          </a:lstStyle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49" y="1757155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0" y="5261547"/>
            <a:ext cx="3848429" cy="678633"/>
          </a:xfrm>
        </p:spPr>
        <p:txBody>
          <a:bodyPr rtlCol="0" anchor="t">
            <a:normAutofit/>
          </a:bodyPr>
          <a:lstStyle>
            <a:lvl1pPr marL="0" indent="0">
              <a:defRPr/>
            </a:lvl1pPr>
          </a:lstStyle>
          <a:p>
            <a:pPr rtl="0"/>
            <a:r>
              <a:rPr lang="it-IT" sz="1800">
                <a:solidFill>
                  <a:schemeClr val="tx1">
                    <a:lumMod val="75000"/>
                    <a:lumOff val="25000"/>
                  </a:schemeClr>
                </a:solidFill>
              </a:rPr>
              <a:t>Fare clic per inserire il sottotitolo</a:t>
            </a:r>
          </a:p>
        </p:txBody>
      </p:sp>
      <p:sp>
        <p:nvSpPr>
          <p:cNvPr id="11" name="Segnaposto piè di pagina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 rtlCol="0"/>
          <a:lstStyle/>
          <a:p>
            <a:pPr rtl="0"/>
            <a:r>
              <a:rPr lang="it-IT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Esempio testo a piè di pagina</a:t>
            </a:r>
          </a:p>
        </p:txBody>
      </p:sp>
      <p:sp>
        <p:nvSpPr>
          <p:cNvPr id="12" name="Segnaposto data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 rtlCol="0"/>
          <a:lstStyle/>
          <a:p>
            <a:pPr algn="r" rtl="0"/>
            <a:r>
              <a:rPr lang="it-IT"/>
              <a:t>03/02/20XX</a:t>
            </a:r>
            <a:endParaRPr lang="it-IT" dirty="0"/>
          </a:p>
        </p:txBody>
      </p:sp>
      <p:sp>
        <p:nvSpPr>
          <p:cNvPr id="13" name="Segnaposto numero diapositiva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66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14B79B1E-6457-4C1A-89F2-EA41406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0978" y="20852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0E36164D-F9AC-477E-9F21-EBF15A4E1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7583" y="22349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A106CD9F-8D15-4E8B-8E32-423B527E7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25455" y="22466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A1043A60-7623-431D-9540-C6F628A80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375489" y="20784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7395F4F1-E095-4BE3-BCD6-DEC8FE3B2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96032" y="20935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010EC54D-D3B9-4AE7-B9F7-670EA01A9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96878" y="22459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3EC6FACB-A48F-4A55-90AE-84C912FA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821239" y="22347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29E91105-2BC9-42C7-A758-798D095DA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669375" y="20584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6A923D92-76D5-4997-A5E0-A5D1364B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71507" cy="1345269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</a:p>
        </p:txBody>
      </p:sp>
      <p:sp>
        <p:nvSpPr>
          <p:cNvPr id="25" name="Segnaposto immagine 24">
            <a:extLst>
              <a:ext uri="{FF2B5EF4-FFF2-40B4-BE49-F238E27FC236}">
                <a16:creationId xmlns:a16="http://schemas.microsoft.com/office/drawing/2014/main" id="{8FE53E61-C298-4BED-8B66-0A07A6B9B0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9304" y="2388000"/>
            <a:ext cx="1841341" cy="1951895"/>
          </a:xfrm>
          <a:custGeom>
            <a:avLst/>
            <a:gdLst>
              <a:gd name="connsiteX0" fmla="*/ 943962 w 1841341"/>
              <a:gd name="connsiteY0" fmla="*/ 1198 h 1951895"/>
              <a:gd name="connsiteX1" fmla="*/ 1149516 w 1841341"/>
              <a:gd name="connsiteY1" fmla="*/ 25582 h 1951895"/>
              <a:gd name="connsiteX2" fmla="*/ 1419855 w 1841341"/>
              <a:gd name="connsiteY2" fmla="*/ 180925 h 1951895"/>
              <a:gd name="connsiteX3" fmla="*/ 1633609 w 1841341"/>
              <a:gd name="connsiteY3" fmla="*/ 527878 h 1951895"/>
              <a:gd name="connsiteX4" fmla="*/ 1672914 w 1841341"/>
              <a:gd name="connsiteY4" fmla="*/ 602680 h 1951895"/>
              <a:gd name="connsiteX5" fmla="*/ 1832115 w 1841341"/>
              <a:gd name="connsiteY5" fmla="*/ 1185791 h 1951895"/>
              <a:gd name="connsiteX6" fmla="*/ 1278832 w 1841341"/>
              <a:gd name="connsiteY6" fmla="*/ 1806981 h 1951895"/>
              <a:gd name="connsiteX7" fmla="*/ 1156963 w 1841341"/>
              <a:gd name="connsiteY7" fmla="*/ 1861067 h 1951895"/>
              <a:gd name="connsiteX8" fmla="*/ 789390 w 1841341"/>
              <a:gd name="connsiteY8" fmla="*/ 1944198 h 1951895"/>
              <a:gd name="connsiteX9" fmla="*/ 440403 w 1841341"/>
              <a:gd name="connsiteY9" fmla="*/ 1783988 h 1951895"/>
              <a:gd name="connsiteX10" fmla="*/ 172515 w 1841341"/>
              <a:gd name="connsiteY10" fmla="*/ 1475925 h 1951895"/>
              <a:gd name="connsiteX11" fmla="*/ 21688 w 1841341"/>
              <a:gd name="connsiteY11" fmla="*/ 1076077 h 1951895"/>
              <a:gd name="connsiteX12" fmla="*/ 17942 w 1841341"/>
              <a:gd name="connsiteY12" fmla="*/ 657967 h 1951895"/>
              <a:gd name="connsiteX13" fmla="*/ 156475 w 1841341"/>
              <a:gd name="connsiteY13" fmla="*/ 327024 h 1951895"/>
              <a:gd name="connsiteX14" fmla="*/ 402707 w 1841341"/>
              <a:gd name="connsiteY14" fmla="*/ 113619 h 1951895"/>
              <a:gd name="connsiteX15" fmla="*/ 943962 w 1841341"/>
              <a:gd name="connsiteY15" fmla="*/ 1198 h 195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1341" h="1951895">
                <a:moveTo>
                  <a:pt x="943962" y="1198"/>
                </a:moveTo>
                <a:cubicBezTo>
                  <a:pt x="1011149" y="4081"/>
                  <a:pt x="1079921" y="12180"/>
                  <a:pt x="1149516" y="25582"/>
                </a:cubicBezTo>
                <a:cubicBezTo>
                  <a:pt x="1260583" y="46971"/>
                  <a:pt x="1343948" y="94895"/>
                  <a:pt x="1419855" y="180925"/>
                </a:cubicBezTo>
                <a:cubicBezTo>
                  <a:pt x="1499259" y="270915"/>
                  <a:pt x="1564524" y="395723"/>
                  <a:pt x="1633609" y="527878"/>
                </a:cubicBezTo>
                <a:cubicBezTo>
                  <a:pt x="1646334" y="552257"/>
                  <a:pt x="1659519" y="577450"/>
                  <a:pt x="1672914" y="602680"/>
                </a:cubicBezTo>
                <a:cubicBezTo>
                  <a:pt x="1792788" y="828529"/>
                  <a:pt x="1868654" y="991130"/>
                  <a:pt x="1832115" y="1185791"/>
                </a:cubicBezTo>
                <a:cubicBezTo>
                  <a:pt x="1776443" y="1482394"/>
                  <a:pt x="1610980" y="1668181"/>
                  <a:pt x="1278832" y="1806981"/>
                </a:cubicBezTo>
                <a:cubicBezTo>
                  <a:pt x="1235359" y="1825142"/>
                  <a:pt x="1195494" y="1843403"/>
                  <a:pt x="1156963" y="1861067"/>
                </a:cubicBezTo>
                <a:cubicBezTo>
                  <a:pt x="997211" y="1934265"/>
                  <a:pt x="914877" y="1968364"/>
                  <a:pt x="789390" y="1944198"/>
                </a:cubicBezTo>
                <a:cubicBezTo>
                  <a:pt x="664790" y="1920202"/>
                  <a:pt x="547378" y="1866278"/>
                  <a:pt x="440403" y="1783988"/>
                </a:cubicBezTo>
                <a:cubicBezTo>
                  <a:pt x="335760" y="1703473"/>
                  <a:pt x="245599" y="1599808"/>
                  <a:pt x="172515" y="1475925"/>
                </a:cubicBezTo>
                <a:cubicBezTo>
                  <a:pt x="100651" y="1354155"/>
                  <a:pt x="48481" y="1215915"/>
                  <a:pt x="21688" y="1076077"/>
                </a:cubicBezTo>
                <a:cubicBezTo>
                  <a:pt x="-5923" y="932454"/>
                  <a:pt x="-7167" y="791734"/>
                  <a:pt x="17942" y="657967"/>
                </a:cubicBezTo>
                <a:cubicBezTo>
                  <a:pt x="41621" y="531815"/>
                  <a:pt x="88250" y="420494"/>
                  <a:pt x="156475" y="327024"/>
                </a:cubicBezTo>
                <a:cubicBezTo>
                  <a:pt x="220451" y="239434"/>
                  <a:pt x="303307" y="167639"/>
                  <a:pt x="402707" y="113619"/>
                </a:cubicBezTo>
                <a:cubicBezTo>
                  <a:pt x="555118" y="30826"/>
                  <a:pt x="742403" y="-7453"/>
                  <a:pt x="943962" y="1198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6" name="Segnaposto testo 14">
            <a:extLst>
              <a:ext uri="{FF2B5EF4-FFF2-40B4-BE49-F238E27FC236}">
                <a16:creationId xmlns:a16="http://schemas.microsoft.com/office/drawing/2014/main" id="{076AFBCF-9AAE-4A07-9BC3-421976742F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3320" y="4906758"/>
            <a:ext cx="1371600" cy="365760"/>
          </a:xfrm>
        </p:spPr>
        <p:txBody>
          <a:bodyPr rtlCol="0"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40" name="Segnaposto testo 14">
            <a:extLst>
              <a:ext uri="{FF2B5EF4-FFF2-40B4-BE49-F238E27FC236}">
                <a16:creationId xmlns:a16="http://schemas.microsoft.com/office/drawing/2014/main" id="{974AD54E-9176-41F1-A62B-4196EB01E8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3320" y="5197840"/>
            <a:ext cx="1371600" cy="697664"/>
          </a:xfrm>
        </p:spPr>
        <p:txBody>
          <a:bodyPr rtlCol="0"/>
          <a:lstStyle>
            <a:lvl1pPr algn="ctr">
              <a:lnSpc>
                <a:spcPct val="100000"/>
              </a:lnSpc>
              <a:defRPr sz="10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3B6D0A3F-7049-4D75-83D4-CC7FFEC179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3803" y="2374487"/>
            <a:ext cx="1927641" cy="1862790"/>
          </a:xfrm>
          <a:custGeom>
            <a:avLst/>
            <a:gdLst>
              <a:gd name="connsiteX0" fmla="*/ 930108 w 1927641"/>
              <a:gd name="connsiteY0" fmla="*/ 0 h 1862790"/>
              <a:gd name="connsiteX1" fmla="*/ 1465794 w 1927641"/>
              <a:gd name="connsiteY1" fmla="*/ 261567 h 1862790"/>
              <a:gd name="connsiteX2" fmla="*/ 1530987 w 1927641"/>
              <a:gd name="connsiteY2" fmla="*/ 313506 h 1862790"/>
              <a:gd name="connsiteX3" fmla="*/ 1827495 w 1927641"/>
              <a:gd name="connsiteY3" fmla="*/ 585028 h 1862790"/>
              <a:gd name="connsiteX4" fmla="*/ 1927641 w 1927641"/>
              <a:gd name="connsiteY4" fmla="*/ 876627 h 1862790"/>
              <a:gd name="connsiteX5" fmla="*/ 1702819 w 1927641"/>
              <a:gd name="connsiteY5" fmla="*/ 1587653 h 1862790"/>
              <a:gd name="connsiteX6" fmla="*/ 1449910 w 1927641"/>
              <a:gd name="connsiteY6" fmla="*/ 1788391 h 1862790"/>
              <a:gd name="connsiteX7" fmla="*/ 1103141 w 1927641"/>
              <a:gd name="connsiteY7" fmla="*/ 1862790 h 1862790"/>
              <a:gd name="connsiteX8" fmla="*/ 698418 w 1927641"/>
              <a:gd name="connsiteY8" fmla="*/ 1782734 h 1862790"/>
              <a:gd name="connsiteX9" fmla="*/ 338868 w 1927641"/>
              <a:gd name="connsiteY9" fmla="*/ 1562811 h 1862790"/>
              <a:gd name="connsiteX10" fmla="*/ 90178 w 1927641"/>
              <a:gd name="connsiteY10" fmla="*/ 1245689 h 1862790"/>
              <a:gd name="connsiteX11" fmla="*/ 0 w 1927641"/>
              <a:gd name="connsiteY11" fmla="*/ 876627 h 1862790"/>
              <a:gd name="connsiteX12" fmla="*/ 149248 w 1927641"/>
              <a:gd name="connsiteY12" fmla="*/ 533940 h 1862790"/>
              <a:gd name="connsiteX13" fmla="*/ 224450 w 1927641"/>
              <a:gd name="connsiteY13" fmla="*/ 425169 h 1862790"/>
              <a:gd name="connsiteX14" fmla="*/ 930108 w 1927641"/>
              <a:gd name="connsiteY14" fmla="*/ 0 h 186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7641" h="1862790">
                <a:moveTo>
                  <a:pt x="930108" y="0"/>
                </a:moveTo>
                <a:cubicBezTo>
                  <a:pt x="1125684" y="0"/>
                  <a:pt x="1269183" y="103581"/>
                  <a:pt x="1465794" y="261567"/>
                </a:cubicBezTo>
                <a:cubicBezTo>
                  <a:pt x="1487758" y="279220"/>
                  <a:pt x="1509724" y="296661"/>
                  <a:pt x="1530987" y="313506"/>
                </a:cubicBezTo>
                <a:cubicBezTo>
                  <a:pt x="1646231" y="404920"/>
                  <a:pt x="1755063" y="491273"/>
                  <a:pt x="1827495" y="585028"/>
                </a:cubicBezTo>
                <a:cubicBezTo>
                  <a:pt x="1896741" y="674655"/>
                  <a:pt x="1927641" y="764581"/>
                  <a:pt x="1927641" y="876627"/>
                </a:cubicBezTo>
                <a:cubicBezTo>
                  <a:pt x="1927641" y="1157465"/>
                  <a:pt x="1847806" y="1409971"/>
                  <a:pt x="1702819" y="1587653"/>
                </a:cubicBezTo>
                <a:cubicBezTo>
                  <a:pt x="1631877" y="1674559"/>
                  <a:pt x="1546788" y="1742110"/>
                  <a:pt x="1449910" y="1788391"/>
                </a:cubicBezTo>
                <a:cubicBezTo>
                  <a:pt x="1346536" y="1837735"/>
                  <a:pt x="1229885" y="1862790"/>
                  <a:pt x="1103141" y="1862790"/>
                </a:cubicBezTo>
                <a:cubicBezTo>
                  <a:pt x="968744" y="1862790"/>
                  <a:pt x="832527" y="1835863"/>
                  <a:pt x="698418" y="1782734"/>
                </a:cubicBezTo>
                <a:cubicBezTo>
                  <a:pt x="567827" y="1731092"/>
                  <a:pt x="443523" y="1655034"/>
                  <a:pt x="338868" y="1562811"/>
                </a:cubicBezTo>
                <a:cubicBezTo>
                  <a:pt x="232393" y="1469013"/>
                  <a:pt x="148710" y="1362286"/>
                  <a:pt x="90178" y="1245689"/>
                </a:cubicBezTo>
                <a:cubicBezTo>
                  <a:pt x="30362" y="1126497"/>
                  <a:pt x="0" y="1002327"/>
                  <a:pt x="0" y="876627"/>
                </a:cubicBezTo>
                <a:cubicBezTo>
                  <a:pt x="0" y="750033"/>
                  <a:pt x="48440" y="676102"/>
                  <a:pt x="149248" y="533940"/>
                </a:cubicBezTo>
                <a:cubicBezTo>
                  <a:pt x="173571" y="499653"/>
                  <a:pt x="198722" y="464177"/>
                  <a:pt x="224450" y="425169"/>
                </a:cubicBezTo>
                <a:cubicBezTo>
                  <a:pt x="421062" y="127147"/>
                  <a:pt x="632109" y="0"/>
                  <a:pt x="93010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7" name="Segnaposto testo 14">
            <a:extLst>
              <a:ext uri="{FF2B5EF4-FFF2-40B4-BE49-F238E27FC236}">
                <a16:creationId xmlns:a16="http://schemas.microsoft.com/office/drawing/2014/main" id="{63C347DF-C40B-4DFE-8F25-D6E2243F36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535" y="4906758"/>
            <a:ext cx="1371600" cy="365760"/>
          </a:xfrm>
        </p:spPr>
        <p:txBody>
          <a:bodyPr rtlCol="0"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41" name="Segnaposto testo 14">
            <a:extLst>
              <a:ext uri="{FF2B5EF4-FFF2-40B4-BE49-F238E27FC236}">
                <a16:creationId xmlns:a16="http://schemas.microsoft.com/office/drawing/2014/main" id="{2283ACB1-B0B4-4D7B-9D01-8DCF81D9C0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0535" y="5197840"/>
            <a:ext cx="1371600" cy="697664"/>
          </a:xfrm>
        </p:spPr>
        <p:txBody>
          <a:bodyPr rtlCol="0"/>
          <a:lstStyle>
            <a:lvl1pPr algn="ctr">
              <a:lnSpc>
                <a:spcPct val="100000"/>
              </a:lnSpc>
              <a:defRPr sz="10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32" name="Segnaposto immagine 31">
            <a:extLst>
              <a:ext uri="{FF2B5EF4-FFF2-40B4-BE49-F238E27FC236}">
                <a16:creationId xmlns:a16="http://schemas.microsoft.com/office/drawing/2014/main" id="{5B78EE57-147F-4493-A816-173D6D6A9F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191" y="2374487"/>
            <a:ext cx="1899747" cy="1988131"/>
          </a:xfrm>
          <a:custGeom>
            <a:avLst/>
            <a:gdLst>
              <a:gd name="connsiteX0" fmla="*/ 925844 w 1899747"/>
              <a:gd name="connsiteY0" fmla="*/ 1220 h 1988131"/>
              <a:gd name="connsiteX1" fmla="*/ 1484268 w 1899747"/>
              <a:gd name="connsiteY1" fmla="*/ 115729 h 1988131"/>
              <a:gd name="connsiteX2" fmla="*/ 1738310 w 1899747"/>
              <a:gd name="connsiteY2" fmla="*/ 333096 h 1988131"/>
              <a:gd name="connsiteX3" fmla="*/ 1881237 w 1899747"/>
              <a:gd name="connsiteY3" fmla="*/ 670182 h 1988131"/>
              <a:gd name="connsiteX4" fmla="*/ 1877373 w 1899747"/>
              <a:gd name="connsiteY4" fmla="*/ 1096054 h 1988131"/>
              <a:gd name="connsiteX5" fmla="*/ 1721762 w 1899747"/>
              <a:gd name="connsiteY5" fmla="*/ 1503326 h 1988131"/>
              <a:gd name="connsiteX6" fmla="*/ 1445376 w 1899747"/>
              <a:gd name="connsiteY6" fmla="*/ 1817108 h 1988131"/>
              <a:gd name="connsiteX7" fmla="*/ 1085319 w 1899747"/>
              <a:gd name="connsiteY7" fmla="*/ 1980291 h 1988131"/>
              <a:gd name="connsiteX8" fmla="*/ 706086 w 1899747"/>
              <a:gd name="connsiteY8" fmla="*/ 1895617 h 1988131"/>
              <a:gd name="connsiteX9" fmla="*/ 580352 w 1899747"/>
              <a:gd name="connsiteY9" fmla="*/ 1840527 h 1988131"/>
              <a:gd name="connsiteX10" fmla="*/ 9519 w 1899747"/>
              <a:gd name="connsiteY10" fmla="*/ 1207805 h 1988131"/>
              <a:gd name="connsiteX11" fmla="*/ 173770 w 1899747"/>
              <a:gd name="connsiteY11" fmla="*/ 613870 h 1988131"/>
              <a:gd name="connsiteX12" fmla="*/ 214321 w 1899747"/>
              <a:gd name="connsiteY12" fmla="*/ 537679 h 1988131"/>
              <a:gd name="connsiteX13" fmla="*/ 434855 w 1899747"/>
              <a:gd name="connsiteY13" fmla="*/ 184284 h 1988131"/>
              <a:gd name="connsiteX14" fmla="*/ 713770 w 1899747"/>
              <a:gd name="connsiteY14" fmla="*/ 26058 h 1988131"/>
              <a:gd name="connsiteX15" fmla="*/ 925844 w 1899747"/>
              <a:gd name="connsiteY15" fmla="*/ 1220 h 19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747" h="1988131">
                <a:moveTo>
                  <a:pt x="925844" y="1220"/>
                </a:moveTo>
                <a:cubicBezTo>
                  <a:pt x="1133796" y="-7591"/>
                  <a:pt x="1327023" y="31400"/>
                  <a:pt x="1484268" y="115729"/>
                </a:cubicBezTo>
                <a:cubicBezTo>
                  <a:pt x="1586821" y="170751"/>
                  <a:pt x="1672305" y="243880"/>
                  <a:pt x="1738310" y="333096"/>
                </a:cubicBezTo>
                <a:cubicBezTo>
                  <a:pt x="1808699" y="428301"/>
                  <a:pt x="1856807" y="541689"/>
                  <a:pt x="1881237" y="670182"/>
                </a:cubicBezTo>
                <a:cubicBezTo>
                  <a:pt x="1907142" y="806433"/>
                  <a:pt x="1905859" y="949765"/>
                  <a:pt x="1877373" y="1096054"/>
                </a:cubicBezTo>
                <a:cubicBezTo>
                  <a:pt x="1849730" y="1238488"/>
                  <a:pt x="1795905" y="1379295"/>
                  <a:pt x="1721762" y="1503326"/>
                </a:cubicBezTo>
                <a:cubicBezTo>
                  <a:pt x="1646358" y="1629508"/>
                  <a:pt x="1553338" y="1735098"/>
                  <a:pt x="1445376" y="1817108"/>
                </a:cubicBezTo>
                <a:cubicBezTo>
                  <a:pt x="1335008" y="1900925"/>
                  <a:pt x="1213872" y="1955850"/>
                  <a:pt x="1085319" y="1980291"/>
                </a:cubicBezTo>
                <a:cubicBezTo>
                  <a:pt x="955852" y="2004906"/>
                  <a:pt x="870906" y="1970174"/>
                  <a:pt x="706086" y="1895617"/>
                </a:cubicBezTo>
                <a:cubicBezTo>
                  <a:pt x="666333" y="1877626"/>
                  <a:pt x="625204" y="1859026"/>
                  <a:pt x="580352" y="1840527"/>
                </a:cubicBezTo>
                <a:cubicBezTo>
                  <a:pt x="237669" y="1699150"/>
                  <a:pt x="66957" y="1509914"/>
                  <a:pt x="9519" y="1207805"/>
                </a:cubicBezTo>
                <a:cubicBezTo>
                  <a:pt x="-28179" y="1009531"/>
                  <a:pt x="50093" y="843911"/>
                  <a:pt x="173770" y="613870"/>
                </a:cubicBezTo>
                <a:cubicBezTo>
                  <a:pt x="187589" y="588170"/>
                  <a:pt x="201192" y="562511"/>
                  <a:pt x="214321" y="537679"/>
                </a:cubicBezTo>
                <a:cubicBezTo>
                  <a:pt x="285598" y="403070"/>
                  <a:pt x="352934" y="275945"/>
                  <a:pt x="434855" y="184284"/>
                </a:cubicBezTo>
                <a:cubicBezTo>
                  <a:pt x="513170" y="96656"/>
                  <a:pt x="599180" y="47844"/>
                  <a:pt x="713770" y="26058"/>
                </a:cubicBezTo>
                <a:cubicBezTo>
                  <a:pt x="785572" y="12407"/>
                  <a:pt x="856526" y="4158"/>
                  <a:pt x="925844" y="122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8" name="Segnaposto testo 14">
            <a:extLst>
              <a:ext uri="{FF2B5EF4-FFF2-40B4-BE49-F238E27FC236}">
                <a16:creationId xmlns:a16="http://schemas.microsoft.com/office/drawing/2014/main" id="{15576746-90F9-4965-B8B6-4FF3DCC5F9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4900" y="4906758"/>
            <a:ext cx="1371600" cy="365760"/>
          </a:xfrm>
        </p:spPr>
        <p:txBody>
          <a:bodyPr rtlCol="0"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42" name="Segnaposto testo 14">
            <a:extLst>
              <a:ext uri="{FF2B5EF4-FFF2-40B4-BE49-F238E27FC236}">
                <a16:creationId xmlns:a16="http://schemas.microsoft.com/office/drawing/2014/main" id="{E55A06C3-F76A-4B9C-AE9C-9F000ECB9C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900" y="5197840"/>
            <a:ext cx="1371600" cy="697664"/>
          </a:xfrm>
        </p:spPr>
        <p:txBody>
          <a:bodyPr rtlCol="0"/>
          <a:lstStyle>
            <a:lvl1pPr algn="ctr">
              <a:lnSpc>
                <a:spcPct val="100000"/>
              </a:lnSpc>
              <a:defRPr sz="10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35" name="Segnaposto immagine 34">
            <a:extLst>
              <a:ext uri="{FF2B5EF4-FFF2-40B4-BE49-F238E27FC236}">
                <a16:creationId xmlns:a16="http://schemas.microsoft.com/office/drawing/2014/main" id="{6D98840D-0D60-4A2C-8A1A-707061817F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0878" y="2373917"/>
            <a:ext cx="1952033" cy="1953149"/>
          </a:xfrm>
          <a:custGeom>
            <a:avLst/>
            <a:gdLst>
              <a:gd name="connsiteX0" fmla="*/ 834934 w 1952033"/>
              <a:gd name="connsiteY0" fmla="*/ 0 h 1953149"/>
              <a:gd name="connsiteX1" fmla="*/ 1244777 w 1952033"/>
              <a:gd name="connsiteY1" fmla="*/ 83940 h 1953149"/>
              <a:gd name="connsiteX2" fmla="*/ 1608877 w 1952033"/>
              <a:gd name="connsiteY2" fmla="*/ 314531 h 1953149"/>
              <a:gd name="connsiteX3" fmla="*/ 1860714 w 1952033"/>
              <a:gd name="connsiteY3" fmla="*/ 647036 h 1953149"/>
              <a:gd name="connsiteX4" fmla="*/ 1952033 w 1952033"/>
              <a:gd name="connsiteY4" fmla="*/ 1033999 h 1953149"/>
              <a:gd name="connsiteX5" fmla="*/ 1800896 w 1952033"/>
              <a:gd name="connsiteY5" fmla="*/ 1393310 h 1953149"/>
              <a:gd name="connsiteX6" fmla="*/ 1724743 w 1952033"/>
              <a:gd name="connsiteY6" fmla="*/ 1507357 h 1953149"/>
              <a:gd name="connsiteX7" fmla="*/ 1010156 w 1952033"/>
              <a:gd name="connsiteY7" fmla="*/ 1953149 h 1953149"/>
              <a:gd name="connsiteX8" fmla="*/ 467692 w 1952033"/>
              <a:gd name="connsiteY8" fmla="*/ 1678894 h 1953149"/>
              <a:gd name="connsiteX9" fmla="*/ 401674 w 1952033"/>
              <a:gd name="connsiteY9" fmla="*/ 1624436 h 1953149"/>
              <a:gd name="connsiteX10" fmla="*/ 101413 w 1952033"/>
              <a:gd name="connsiteY10" fmla="*/ 1339743 h 1953149"/>
              <a:gd name="connsiteX11" fmla="*/ 0 w 1952033"/>
              <a:gd name="connsiteY11" fmla="*/ 1033999 h 1953149"/>
              <a:gd name="connsiteX12" fmla="*/ 227668 w 1952033"/>
              <a:gd name="connsiteY12" fmla="*/ 288483 h 1953149"/>
              <a:gd name="connsiteX13" fmla="*/ 483777 w 1952033"/>
              <a:gd name="connsiteY13" fmla="*/ 78009 h 1953149"/>
              <a:gd name="connsiteX14" fmla="*/ 834934 w 1952033"/>
              <a:gd name="connsiteY14" fmla="*/ 0 h 195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2033" h="1953149">
                <a:moveTo>
                  <a:pt x="834934" y="0"/>
                </a:moveTo>
                <a:cubicBezTo>
                  <a:pt x="971031" y="0"/>
                  <a:pt x="1108972" y="28233"/>
                  <a:pt x="1244777" y="83940"/>
                </a:cubicBezTo>
                <a:cubicBezTo>
                  <a:pt x="1377021" y="138088"/>
                  <a:pt x="1502898" y="217834"/>
                  <a:pt x="1608877" y="314531"/>
                </a:cubicBezTo>
                <a:cubicBezTo>
                  <a:pt x="1716700" y="412878"/>
                  <a:pt x="1801441" y="524782"/>
                  <a:pt x="1860714" y="647036"/>
                </a:cubicBezTo>
                <a:cubicBezTo>
                  <a:pt x="1921287" y="772009"/>
                  <a:pt x="1952033" y="902202"/>
                  <a:pt x="1952033" y="1033999"/>
                </a:cubicBezTo>
                <a:cubicBezTo>
                  <a:pt x="1952033" y="1166735"/>
                  <a:pt x="1902980" y="1244252"/>
                  <a:pt x="1800896" y="1393310"/>
                </a:cubicBezTo>
                <a:cubicBezTo>
                  <a:pt x="1776266" y="1429260"/>
                  <a:pt x="1750797" y="1466457"/>
                  <a:pt x="1724743" y="1507357"/>
                </a:cubicBezTo>
                <a:cubicBezTo>
                  <a:pt x="1525643" y="1819835"/>
                  <a:pt x="1311925" y="1953149"/>
                  <a:pt x="1010156" y="1953149"/>
                </a:cubicBezTo>
                <a:cubicBezTo>
                  <a:pt x="812105" y="1953149"/>
                  <a:pt x="666791" y="1844544"/>
                  <a:pt x="467692" y="1678894"/>
                </a:cubicBezTo>
                <a:cubicBezTo>
                  <a:pt x="445449" y="1660385"/>
                  <a:pt x="423206" y="1642098"/>
                  <a:pt x="401674" y="1624436"/>
                </a:cubicBezTo>
                <a:cubicBezTo>
                  <a:pt x="284972" y="1528587"/>
                  <a:pt x="174762" y="1438046"/>
                  <a:pt x="101413" y="1339743"/>
                </a:cubicBezTo>
                <a:cubicBezTo>
                  <a:pt x="31291" y="1245768"/>
                  <a:pt x="0" y="1151481"/>
                  <a:pt x="0" y="1033999"/>
                </a:cubicBezTo>
                <a:cubicBezTo>
                  <a:pt x="0" y="739540"/>
                  <a:pt x="80846" y="474784"/>
                  <a:pt x="227668" y="288483"/>
                </a:cubicBezTo>
                <a:cubicBezTo>
                  <a:pt x="299507" y="197362"/>
                  <a:pt x="385673" y="126535"/>
                  <a:pt x="483777" y="78009"/>
                </a:cubicBezTo>
                <a:cubicBezTo>
                  <a:pt x="588458" y="26271"/>
                  <a:pt x="706585" y="0"/>
                  <a:pt x="8349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9" name="Segnaposto testo 14">
            <a:extLst>
              <a:ext uri="{FF2B5EF4-FFF2-40B4-BE49-F238E27FC236}">
                <a16:creationId xmlns:a16="http://schemas.microsoft.com/office/drawing/2014/main" id="{354BC573-50DE-493D-9F73-93719350B8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1233" y="4906758"/>
            <a:ext cx="1371600" cy="365760"/>
          </a:xfrm>
        </p:spPr>
        <p:txBody>
          <a:bodyPr rtlCol="0"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43" name="Segnaposto testo 14">
            <a:extLst>
              <a:ext uri="{FF2B5EF4-FFF2-40B4-BE49-F238E27FC236}">
                <a16:creationId xmlns:a16="http://schemas.microsoft.com/office/drawing/2014/main" id="{068248F1-43F7-4B14-BFFA-442ACAC3E0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1233" y="5197840"/>
            <a:ext cx="1371600" cy="697664"/>
          </a:xfrm>
        </p:spPr>
        <p:txBody>
          <a:bodyPr rtlCol="0"/>
          <a:lstStyle>
            <a:lvl1pPr algn="ctr">
              <a:lnSpc>
                <a:spcPct val="100000"/>
              </a:lnSpc>
              <a:defRPr sz="10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03/02/20XX</a:t>
            </a:r>
          </a:p>
        </p:txBody>
      </p:sp>
      <p:sp>
        <p:nvSpPr>
          <p:cNvPr id="27" name="Segnaposto numero diapositiva 31">
            <a:extLst>
              <a:ext uri="{FF2B5EF4-FFF2-40B4-BE49-F238E27FC236}">
                <a16:creationId xmlns:a16="http://schemas.microsoft.com/office/drawing/2014/main" id="{B29A3A0E-4CEE-4592-817D-64879509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6108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za tempor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4712" y="444252"/>
            <a:ext cx="9566098" cy="1345269"/>
          </a:xfrm>
        </p:spPr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1796944F-19A6-46D1-9D9C-A7570E147A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0429" y="0"/>
            <a:ext cx="7851142" cy="1239903"/>
          </a:xfrm>
          <a:custGeom>
            <a:avLst/>
            <a:gdLst>
              <a:gd name="connsiteX0" fmla="*/ 609697 w 7851142"/>
              <a:gd name="connsiteY0" fmla="*/ 0 h 1239903"/>
              <a:gd name="connsiteX1" fmla="*/ 7851142 w 7851142"/>
              <a:gd name="connsiteY1" fmla="*/ 0 h 1239903"/>
              <a:gd name="connsiteX2" fmla="*/ 7683059 w 7851142"/>
              <a:gd name="connsiteY2" fmla="*/ 102039 h 1239903"/>
              <a:gd name="connsiteX3" fmla="*/ 7334627 w 7851142"/>
              <a:gd name="connsiteY3" fmla="*/ 257976 h 1239903"/>
              <a:gd name="connsiteX4" fmla="*/ 4349591 w 7851142"/>
              <a:gd name="connsiteY4" fmla="*/ 990399 h 1239903"/>
              <a:gd name="connsiteX5" fmla="*/ 920383 w 7851142"/>
              <a:gd name="connsiteY5" fmla="*/ 175298 h 1239903"/>
              <a:gd name="connsiteX6" fmla="*/ 0 w 7851142"/>
              <a:gd name="connsiteY6" fmla="*/ 0 h 1239903"/>
              <a:gd name="connsiteX7" fmla="*/ 585485 w 7851142"/>
              <a:gd name="connsiteY7" fmla="*/ 0 h 1239903"/>
              <a:gd name="connsiteX8" fmla="*/ 922046 w 7851142"/>
              <a:gd name="connsiteY8" fmla="*/ 189899 h 1239903"/>
              <a:gd name="connsiteX9" fmla="*/ 4351255 w 7851142"/>
              <a:gd name="connsiteY9" fmla="*/ 1005000 h 1239903"/>
              <a:gd name="connsiteX10" fmla="*/ 7336292 w 7851142"/>
              <a:gd name="connsiteY10" fmla="*/ 272577 h 1239903"/>
              <a:gd name="connsiteX11" fmla="*/ 7482334 w 7851142"/>
              <a:gd name="connsiteY11" fmla="*/ 207218 h 1239903"/>
              <a:gd name="connsiteX12" fmla="*/ 7281089 w 7851142"/>
              <a:gd name="connsiteY12" fmla="*/ 310828 h 1239903"/>
              <a:gd name="connsiteX13" fmla="*/ 3968199 w 7851142"/>
              <a:gd name="connsiteY13" fmla="*/ 1201816 h 1239903"/>
              <a:gd name="connsiteX14" fmla="*/ 292676 w 7851142"/>
              <a:gd name="connsiteY14" fmla="*/ 186040 h 123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51142" h="1239903">
                <a:moveTo>
                  <a:pt x="609697" y="0"/>
                </a:moveTo>
                <a:lnTo>
                  <a:pt x="7851142" y="0"/>
                </a:lnTo>
                <a:lnTo>
                  <a:pt x="7683059" y="102039"/>
                </a:lnTo>
                <a:lnTo>
                  <a:pt x="7334627" y="257976"/>
                </a:lnTo>
                <a:cubicBezTo>
                  <a:pt x="6489021" y="610626"/>
                  <a:pt x="5464844" y="863287"/>
                  <a:pt x="4349591" y="990399"/>
                </a:cubicBezTo>
                <a:cubicBezTo>
                  <a:pt x="2776482" y="1169695"/>
                  <a:pt x="1869121" y="709828"/>
                  <a:pt x="920383" y="175298"/>
                </a:cubicBezTo>
                <a:close/>
                <a:moveTo>
                  <a:pt x="0" y="0"/>
                </a:moveTo>
                <a:lnTo>
                  <a:pt x="585485" y="0"/>
                </a:lnTo>
                <a:lnTo>
                  <a:pt x="922046" y="189899"/>
                </a:lnTo>
                <a:cubicBezTo>
                  <a:pt x="1870785" y="724430"/>
                  <a:pt x="2778146" y="1184296"/>
                  <a:pt x="4351255" y="1005000"/>
                </a:cubicBezTo>
                <a:cubicBezTo>
                  <a:pt x="5466508" y="877888"/>
                  <a:pt x="6490686" y="625227"/>
                  <a:pt x="7336292" y="272577"/>
                </a:cubicBezTo>
                <a:lnTo>
                  <a:pt x="7482334" y="207218"/>
                </a:lnTo>
                <a:lnTo>
                  <a:pt x="7281089" y="310828"/>
                </a:lnTo>
                <a:cubicBezTo>
                  <a:pt x="6357879" y="751161"/>
                  <a:pt x="5217641" y="1059409"/>
                  <a:pt x="3968199" y="1201816"/>
                </a:cubicBezTo>
                <a:cubicBezTo>
                  <a:pt x="2289734" y="1393120"/>
                  <a:pt x="1313827" y="834220"/>
                  <a:pt x="292676" y="18604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20655" y="2312276"/>
            <a:ext cx="9566098" cy="3651504"/>
          </a:xfrm>
        </p:spPr>
        <p:txBody>
          <a:bodyPr rtlCol="0"/>
          <a:lstStyle/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 rtlCol="0"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03/02/20XX</a:t>
            </a:r>
          </a:p>
        </p:txBody>
      </p:sp>
      <p:sp>
        <p:nvSpPr>
          <p:cNvPr id="9" name="Segnaposto numero diapositiva 31">
            <a:extLst>
              <a:ext uri="{FF2B5EF4-FFF2-40B4-BE49-F238E27FC236}">
                <a16:creationId xmlns:a16="http://schemas.microsoft.com/office/drawing/2014/main" id="{63557A7C-6DD4-467A-A5AE-BE8D2761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EC077E07-D80C-4CE0-AE55-BD2AB13FB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009863">
            <a:off x="6327232" y="-4031948"/>
            <a:ext cx="1437166" cy="8507948"/>
          </a:xfrm>
          <a:custGeom>
            <a:avLst/>
            <a:gdLst>
              <a:gd name="connsiteX0" fmla="*/ 0 w 974343"/>
              <a:gd name="connsiteY0" fmla="*/ 5768060 h 5768060"/>
              <a:gd name="connsiteX1" fmla="*/ 1859 w 974343"/>
              <a:gd name="connsiteY1" fmla="*/ 5751750 h 5768060"/>
              <a:gd name="connsiteX2" fmla="*/ 152053 w 974343"/>
              <a:gd name="connsiteY2" fmla="*/ 5544534 h 5768060"/>
              <a:gd name="connsiteX3" fmla="*/ 964380 w 974343"/>
              <a:gd name="connsiteY3" fmla="*/ 3297197 h 5768060"/>
              <a:gd name="connsiteX4" fmla="*/ 621280 w 974343"/>
              <a:gd name="connsiteY4" fmla="*/ 981599 h 5768060"/>
              <a:gd name="connsiteX5" fmla="*/ 562350 w 974343"/>
              <a:gd name="connsiteY5" fmla="*/ 834125 h 5768060"/>
              <a:gd name="connsiteX6" fmla="*/ 564561 w 974343"/>
              <a:gd name="connsiteY6" fmla="*/ 814726 h 5768060"/>
              <a:gd name="connsiteX7" fmla="*/ 631243 w 974343"/>
              <a:gd name="connsiteY7" fmla="*/ 981598 h 5768060"/>
              <a:gd name="connsiteX8" fmla="*/ 974343 w 974343"/>
              <a:gd name="connsiteY8" fmla="*/ 3297197 h 5768060"/>
              <a:gd name="connsiteX9" fmla="*/ 162016 w 974343"/>
              <a:gd name="connsiteY9" fmla="*/ 5544534 h 5768060"/>
              <a:gd name="connsiteX10" fmla="*/ 98313 w 974343"/>
              <a:gd name="connsiteY10" fmla="*/ 0 h 5768060"/>
              <a:gd name="connsiteX11" fmla="*/ 107976 w 974343"/>
              <a:gd name="connsiteY11" fmla="*/ 0 h 5768060"/>
              <a:gd name="connsiteX12" fmla="*/ 106851 w 974343"/>
              <a:gd name="connsiteY12" fmla="*/ 9874 h 5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343" h="5768060">
                <a:moveTo>
                  <a:pt x="0" y="5768060"/>
                </a:moveTo>
                <a:lnTo>
                  <a:pt x="1859" y="5751750"/>
                </a:lnTo>
                <a:lnTo>
                  <a:pt x="152053" y="5544534"/>
                </a:lnTo>
                <a:cubicBezTo>
                  <a:pt x="584951" y="4946502"/>
                  <a:pt x="964380" y="4370609"/>
                  <a:pt x="964380" y="3297197"/>
                </a:cubicBezTo>
                <a:cubicBezTo>
                  <a:pt x="964380" y="2427490"/>
                  <a:pt x="844789" y="1625322"/>
                  <a:pt x="621280" y="981599"/>
                </a:cubicBezTo>
                <a:lnTo>
                  <a:pt x="562350" y="834125"/>
                </a:lnTo>
                <a:lnTo>
                  <a:pt x="564561" y="814726"/>
                </a:lnTo>
                <a:lnTo>
                  <a:pt x="631243" y="981598"/>
                </a:lnTo>
                <a:cubicBezTo>
                  <a:pt x="854752" y="1625322"/>
                  <a:pt x="974343" y="2427490"/>
                  <a:pt x="974343" y="3297197"/>
                </a:cubicBezTo>
                <a:cubicBezTo>
                  <a:pt x="974343" y="4370609"/>
                  <a:pt x="594915" y="4946502"/>
                  <a:pt x="162016" y="5544534"/>
                </a:cubicBezTo>
                <a:close/>
                <a:moveTo>
                  <a:pt x="98313" y="0"/>
                </a:moveTo>
                <a:lnTo>
                  <a:pt x="107976" y="0"/>
                </a:lnTo>
                <a:lnTo>
                  <a:pt x="106851" y="987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11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 rtl="0"/>
            <a:r>
              <a:rPr lang="it-IT"/>
              <a:t>Fare clic per modificare lo stile del titolo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it-IT" spc="0"/>
              <a:t>03/02/20XX</a:t>
            </a:r>
            <a:endParaRPr lang="it-IT" spc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124712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it-IT"/>
              <a:t>Esempio testo a piè di pagina</a:t>
            </a:r>
            <a:endParaRPr lang="it-IT" spc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 rtl="0"/>
            <a:fld id="{FAEF9944-A4F6-4C59-AEBD-678D6480B8EA}" type="slidenum">
              <a:rPr lang="it-IT" smtClean="0"/>
              <a:pPr algn="l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41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64" r:id="rId5"/>
    <p:sldLayoutId id="2147483768" r:id="rId6"/>
    <p:sldLayoutId id="2147483775" r:id="rId7"/>
    <p:sldLayoutId id="2147483679" r:id="rId8"/>
    <p:sldLayoutId id="2147483710" r:id="rId9"/>
    <p:sldLayoutId id="2147483776" r:id="rId10"/>
    <p:sldLayoutId id="2147483777" r:id="rId11"/>
    <p:sldLayoutId id="2147483778" r:id="rId12"/>
    <p:sldLayoutId id="2147483761" r:id="rId13"/>
    <p:sldLayoutId id="2147483674" r:id="rId14"/>
    <p:sldLayoutId id="2147483676" r:id="rId15"/>
    <p:sldLayoutId id="2147483678" r:id="rId16"/>
    <p:sldLayoutId id="2147483691" r:id="rId17"/>
    <p:sldLayoutId id="2147483680" r:id="rId18"/>
    <p:sldLayoutId id="2147483681" r:id="rId1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it/photo/1098182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-atti.blogspot.com/2011/06/esercizio-sulla-fiducia.html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www.flickr.com/photos/clauddina/8132062082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immagine 18">
            <a:extLst>
              <a:ext uri="{FF2B5EF4-FFF2-40B4-BE49-F238E27FC236}">
                <a16:creationId xmlns:a16="http://schemas.microsoft.com/office/drawing/2014/main" id="{7B103EA2-F14D-4D47-8BE8-D1C3EDA583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4658" b="14658"/>
          <a:stretch/>
        </p:blipFill>
        <p:spPr>
          <a:xfrm>
            <a:off x="1524" y="0"/>
            <a:ext cx="12188952" cy="6858000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4086996-3F9C-48D9-9B0A-0A2614B99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2167" y="1677291"/>
            <a:ext cx="4452938" cy="4029075"/>
          </a:xfrm>
        </p:spPr>
        <p:txBody>
          <a:bodyPr rtlCol="0"/>
          <a:lstStyle/>
          <a:p>
            <a:pPr rtl="0"/>
            <a:r>
              <a:rPr lang="it-IT" dirty="0"/>
              <a:t>Io, Geremia</a:t>
            </a:r>
          </a:p>
        </p:txBody>
      </p:sp>
      <p:sp>
        <p:nvSpPr>
          <p:cNvPr id="16" name="Sottotitolo 15">
            <a:extLst>
              <a:ext uri="{FF2B5EF4-FFF2-40B4-BE49-F238E27FC236}">
                <a16:creationId xmlns:a16="http://schemas.microsoft.com/office/drawing/2014/main" id="{97E438EC-C32B-4BA7-B7BF-D7C47B983F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4012" y="4039778"/>
            <a:ext cx="3246438" cy="620588"/>
          </a:xfrm>
        </p:spPr>
        <p:txBody>
          <a:bodyPr rtlCol="0">
            <a:noAutofit/>
          </a:bodyPr>
          <a:lstStyle/>
          <a:p>
            <a:pPr rtl="0"/>
            <a:r>
              <a:rPr lang="it-IT" sz="2000" b="1" dirty="0"/>
              <a:t>Riflessioni per la Giornata di studio 2023</a:t>
            </a: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949BEF89-76DD-44A7-ACB9-8CB72C11A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300000" flipH="1">
            <a:off x="6652574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6565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67FB1E54-729F-1195-CDB9-A829348AA0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1516" b="31516"/>
          <a:stretch/>
        </p:blipFill>
        <p:spPr>
          <a:xfrm>
            <a:off x="3048" y="0"/>
            <a:ext cx="12188952" cy="6858000"/>
          </a:xfrm>
        </p:spPr>
      </p:pic>
      <p:sp>
        <p:nvSpPr>
          <p:cNvPr id="14" name="Titolo 13">
            <a:extLst>
              <a:ext uri="{FF2B5EF4-FFF2-40B4-BE49-F238E27FC236}">
                <a16:creationId xmlns:a16="http://schemas.microsoft.com/office/drawing/2014/main" id="{F7E4E226-393C-6EC1-D54B-EA7FB1CC4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622" y="2599779"/>
            <a:ext cx="4453151" cy="4028034"/>
          </a:xfrm>
        </p:spPr>
        <p:txBody>
          <a:bodyPr/>
          <a:lstStyle/>
          <a:p>
            <a:r>
              <a:rPr lang="it-IT" dirty="0"/>
              <a:t>…Tu mi conoscevi…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935BFE9-B3F6-B703-081E-E945F3C9204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787063" y="6172200"/>
            <a:ext cx="1404937" cy="455613"/>
          </a:xfrm>
        </p:spPr>
        <p:txBody>
          <a:bodyPr/>
          <a:lstStyle/>
          <a:p>
            <a:pPr rtl="0"/>
            <a:r>
              <a:rPr lang="it-IT"/>
              <a:t>03/02/20XX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10786D-F5A8-64EA-3801-36D0B117F9D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9869488" y="6170613"/>
            <a:ext cx="2322512" cy="457200"/>
          </a:xfrm>
        </p:spPr>
        <p:txBody>
          <a:bodyPr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D4A609-9164-70FC-1A5C-E9A6946B5D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7300" y="6172200"/>
            <a:ext cx="774700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it-IT" smtClean="0"/>
              <a:pPr algn="ctr" rtl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2966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67FB1E54-729F-1195-CDB9-A829348AA0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1516" b="31516"/>
          <a:stretch/>
        </p:blipFill>
        <p:spPr>
          <a:xfrm>
            <a:off x="3048" y="0"/>
            <a:ext cx="12188952" cy="6858000"/>
          </a:xfrm>
        </p:spPr>
      </p:pic>
      <p:sp>
        <p:nvSpPr>
          <p:cNvPr id="14" name="Titolo 13">
            <a:extLst>
              <a:ext uri="{FF2B5EF4-FFF2-40B4-BE49-F238E27FC236}">
                <a16:creationId xmlns:a16="http://schemas.microsoft.com/office/drawing/2014/main" id="{F7E4E226-393C-6EC1-D54B-EA7FB1CC4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7710" y="2372766"/>
            <a:ext cx="3703735" cy="4028034"/>
          </a:xfrm>
        </p:spPr>
        <p:txBody>
          <a:bodyPr/>
          <a:lstStyle/>
          <a:p>
            <a:r>
              <a:rPr lang="it-IT" dirty="0"/>
              <a:t>…Quale mistero…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D4A609-9164-70FC-1A5C-E9A6946B5D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7300" y="6172200"/>
            <a:ext cx="774700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it-IT" smtClean="0"/>
              <a:pPr algn="ctr" rtl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709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0ED58CA4-5F07-9400-98A9-12D2E15CAE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496" b="6496"/>
          <a:stretch>
            <a:fillRect/>
          </a:stretch>
        </p:blipFill>
        <p:spPr>
          <a:xfrm>
            <a:off x="-117987" y="0"/>
            <a:ext cx="12971975" cy="6858000"/>
          </a:xfr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F6A810B7-C6B8-A273-10BA-F91EF210C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203" y="4203290"/>
            <a:ext cx="11369482" cy="2426110"/>
          </a:xfrm>
        </p:spPr>
        <p:txBody>
          <a:bodyPr/>
          <a:lstStyle/>
          <a:p>
            <a:r>
              <a:rPr lang="it-IT" dirty="0"/>
              <a:t>Prima ancora che io venissi alla luce...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8A54D8FF-8C67-D119-A35F-E047768C58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935BFE9-B3F6-B703-081E-E945F3C9204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351963" y="6172200"/>
            <a:ext cx="2840037" cy="457200"/>
          </a:xfrm>
        </p:spPr>
        <p:txBody>
          <a:bodyPr/>
          <a:lstStyle/>
          <a:p>
            <a:pPr rtl="0"/>
            <a:r>
              <a:rPr lang="it-IT"/>
              <a:t>03/02/20XX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10786D-F5A8-64EA-3801-36D0B117F9D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172200"/>
            <a:ext cx="5667375" cy="457200"/>
          </a:xfrm>
        </p:spPr>
        <p:txBody>
          <a:bodyPr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D4A609-9164-70FC-1A5C-E9A6946B5D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7300" y="6172200"/>
            <a:ext cx="774700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it-IT" smtClean="0"/>
              <a:pPr algn="ctr" rtl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5358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67FB1E54-729F-1195-CDB9-A829348AA0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1516" b="31516"/>
          <a:stretch/>
        </p:blipFill>
        <p:spPr>
          <a:xfrm>
            <a:off x="3048" y="0"/>
            <a:ext cx="12188952" cy="6858000"/>
          </a:xfrm>
        </p:spPr>
      </p:pic>
      <p:sp>
        <p:nvSpPr>
          <p:cNvPr id="14" name="Titolo 13">
            <a:extLst>
              <a:ext uri="{FF2B5EF4-FFF2-40B4-BE49-F238E27FC236}">
                <a16:creationId xmlns:a16="http://schemas.microsoft.com/office/drawing/2014/main" id="{F7E4E226-393C-6EC1-D54B-EA7FB1CC4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622" y="2599779"/>
            <a:ext cx="4453151" cy="4028034"/>
          </a:xfrm>
        </p:spPr>
        <p:txBody>
          <a:bodyPr/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…Tu già 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mi amavi…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935BFE9-B3F6-B703-081E-E945F3C9204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787063" y="6172200"/>
            <a:ext cx="1404937" cy="455613"/>
          </a:xfrm>
        </p:spPr>
        <p:txBody>
          <a:bodyPr/>
          <a:lstStyle/>
          <a:p>
            <a:pPr rtl="0"/>
            <a:r>
              <a:rPr lang="it-IT"/>
              <a:t>03/02/20XX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10786D-F5A8-64EA-3801-36D0B117F9D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9869488" y="6170613"/>
            <a:ext cx="2322512" cy="457200"/>
          </a:xfrm>
        </p:spPr>
        <p:txBody>
          <a:bodyPr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D4A609-9164-70FC-1A5C-E9A6946B5D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7300" y="6172200"/>
            <a:ext cx="774700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it-IT" smtClean="0"/>
              <a:pPr algn="ctr" rtl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189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67FB1E54-729F-1195-CDB9-A829348AA0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1516" b="31516"/>
          <a:stretch/>
        </p:blipFill>
        <p:spPr>
          <a:xfrm>
            <a:off x="3048" y="0"/>
            <a:ext cx="12188952" cy="6858000"/>
          </a:xfrm>
        </p:spPr>
      </p:pic>
      <p:sp>
        <p:nvSpPr>
          <p:cNvPr id="14" name="Titolo 13">
            <a:extLst>
              <a:ext uri="{FF2B5EF4-FFF2-40B4-BE49-F238E27FC236}">
                <a16:creationId xmlns:a16="http://schemas.microsoft.com/office/drawing/2014/main" id="{F7E4E226-393C-6EC1-D54B-EA7FB1CC4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1329" y="3134028"/>
            <a:ext cx="3555664" cy="3429000"/>
          </a:xfrm>
        </p:spPr>
        <p:txBody>
          <a:bodyPr/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…Quale mistero…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D4A609-9164-70FC-1A5C-E9A6946B5D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7300" y="6172200"/>
            <a:ext cx="774700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it-IT" smtClean="0"/>
              <a:pPr algn="ctr" rtl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971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0913393B-227E-3095-8247-EFDD37974D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571" b="7571"/>
          <a:stretch>
            <a:fillRect/>
          </a:stretch>
        </p:blipFill>
        <p:spPr>
          <a:xfrm>
            <a:off x="0" y="0"/>
            <a:ext cx="12192000" cy="6859786"/>
          </a:xfr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F6A810B7-C6B8-A273-10BA-F91EF210C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8452" y="7374"/>
            <a:ext cx="9247238" cy="2131142"/>
          </a:xfrm>
        </p:spPr>
        <p:txBody>
          <a:bodyPr/>
          <a:lstStyle/>
          <a:p>
            <a:r>
              <a:rPr lang="it-IT" sz="3600" dirty="0"/>
              <a:t>Prima ancora che io uscissi </a:t>
            </a:r>
            <a:br>
              <a:rPr lang="it-IT" sz="3600" dirty="0"/>
            </a:br>
            <a:r>
              <a:rPr lang="it-IT" sz="3600" dirty="0"/>
              <a:t>dal grembo di mia madre...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10786D-F5A8-64EA-3801-36D0B117F9D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172200"/>
            <a:ext cx="5667375" cy="457200"/>
          </a:xfrm>
        </p:spPr>
        <p:txBody>
          <a:bodyPr/>
          <a:lstStyle/>
          <a:p>
            <a:pPr rtl="0"/>
            <a:r>
              <a:rPr lang="it-IT"/>
              <a:t>Esempio testo a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D4A609-9164-70FC-1A5C-E9A6946B5D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7300" y="6172200"/>
            <a:ext cx="774700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it-IT" smtClean="0"/>
              <a:pPr algn="ctr" rtl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7167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F7E4E226-393C-6EC1-D54B-EA7FB1CC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9381" y="1577111"/>
            <a:ext cx="3952567" cy="3973796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solidFill>
                  <a:srgbClr val="6600FF"/>
                </a:solidFill>
              </a:rPr>
              <a:t>…Tu mi avevi già consacrato…</a:t>
            </a:r>
            <a:br>
              <a:rPr lang="it-IT" sz="3600" dirty="0">
                <a:solidFill>
                  <a:srgbClr val="6600FF"/>
                </a:solidFill>
              </a:rPr>
            </a:br>
            <a:br>
              <a:rPr lang="it-IT" sz="3600" dirty="0">
                <a:solidFill>
                  <a:srgbClr val="6600FF"/>
                </a:solidFill>
              </a:rPr>
            </a:br>
            <a:r>
              <a:rPr lang="it-IT" sz="3600" dirty="0">
                <a:solidFill>
                  <a:srgbClr val="6600FF"/>
                </a:solidFill>
              </a:rPr>
              <a:t>… Tu mi avevi già costituito profeta…</a:t>
            </a:r>
          </a:p>
        </p:txBody>
      </p:sp>
      <p:pic>
        <p:nvPicPr>
          <p:cNvPr id="29" name="Segnaposto immagine 28">
            <a:extLst>
              <a:ext uri="{FF2B5EF4-FFF2-40B4-BE49-F238E27FC236}">
                <a16:creationId xmlns:a16="http://schemas.microsoft.com/office/drawing/2014/main" id="{25E15192-D978-31B9-4A5D-B1165F6C27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5637" b="15637"/>
          <a:stretch>
            <a:fillRect/>
          </a:stretch>
        </p:blipFill>
        <p:spPr>
          <a:xfrm>
            <a:off x="132736" y="-406756"/>
            <a:ext cx="7816645" cy="8176249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D4A609-9164-70FC-1A5C-E9A6946B5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it-IT" smtClean="0"/>
              <a:pPr algn="ctr" rtl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027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F39AB0-E937-6F4E-D862-FDF0FB0C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168440"/>
            <a:ext cx="3350028" cy="904758"/>
          </a:xfrm>
        </p:spPr>
        <p:txBody>
          <a:bodyPr>
            <a:normAutofit fontScale="90000"/>
          </a:bodyPr>
          <a:lstStyle/>
          <a:p>
            <a:r>
              <a:rPr lang="it-IT" dirty="0"/>
              <a:t>1. IO PROFETA</a:t>
            </a:r>
          </a:p>
        </p:txBody>
      </p:sp>
      <p:pic>
        <p:nvPicPr>
          <p:cNvPr id="23" name="Segnaposto immagine 22">
            <a:extLst>
              <a:ext uri="{FF2B5EF4-FFF2-40B4-BE49-F238E27FC236}">
                <a16:creationId xmlns:a16="http://schemas.microsoft.com/office/drawing/2014/main" id="{45210A2A-BC5D-09EC-6229-87517B83BF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609" r="21609"/>
          <a:stretch>
            <a:fillRect/>
          </a:stretch>
        </p:blipFill>
        <p:spPr>
          <a:xfrm>
            <a:off x="471984" y="1290639"/>
            <a:ext cx="3350028" cy="3216628"/>
          </a:xfrm>
          <a:solidFill>
            <a:schemeClr val="bg1"/>
          </a:solidFill>
          <a:ln w="142875" cmpd="thinThick">
            <a:gradFill>
              <a:gsLst>
                <a:gs pos="15000">
                  <a:schemeClr val="bg1">
                    <a:lumMod val="10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61CABB-2699-6514-2505-AC9E6D9E4B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5242" y="4866144"/>
            <a:ext cx="2708652" cy="365760"/>
          </a:xfrm>
        </p:spPr>
        <p:txBody>
          <a:bodyPr>
            <a:noAutofit/>
          </a:bodyPr>
          <a:lstStyle/>
          <a:p>
            <a:r>
              <a:rPr lang="it-IT" sz="1800" dirty="0"/>
              <a:t>TI HO CONOSCIUTO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038D98B-9103-38F5-3CB3-5826024CDE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1984" y="5474536"/>
            <a:ext cx="2473205" cy="1215024"/>
          </a:xfrm>
        </p:spPr>
        <p:txBody>
          <a:bodyPr>
            <a:noAutofit/>
          </a:bodyPr>
          <a:lstStyle/>
          <a:p>
            <a:r>
              <a:rPr lang="it-IT" sz="2000" dirty="0"/>
              <a:t>Chi sono io?</a:t>
            </a:r>
          </a:p>
          <a:p>
            <a:r>
              <a:rPr lang="it-IT" sz="2000" dirty="0"/>
              <a:t>Posso dire di conoscermi?</a:t>
            </a:r>
          </a:p>
          <a:p>
            <a:endParaRPr lang="it-IT" sz="2000" dirty="0"/>
          </a:p>
        </p:txBody>
      </p:sp>
      <p:pic>
        <p:nvPicPr>
          <p:cNvPr id="25" name="Segnaposto immagine 24">
            <a:extLst>
              <a:ext uri="{FF2B5EF4-FFF2-40B4-BE49-F238E27FC236}">
                <a16:creationId xmlns:a16="http://schemas.microsoft.com/office/drawing/2014/main" id="{0F90A752-3585-92CA-D947-B93D0F851B9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906" r="5906"/>
          <a:stretch>
            <a:fillRect/>
          </a:stretch>
        </p:blipFill>
        <p:spPr>
          <a:xfrm>
            <a:off x="3822012" y="814647"/>
            <a:ext cx="4154488" cy="3046412"/>
          </a:xfrm>
          <a:solidFill>
            <a:schemeClr val="bg1"/>
          </a:solidFill>
          <a:ln w="142875" cmpd="thinThick">
            <a:gradFill>
              <a:gsLst>
                <a:gs pos="15000">
                  <a:schemeClr val="bg1">
                    <a:lumMod val="10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7" name="Segnaposto immagine 26">
            <a:extLst>
              <a:ext uri="{FF2B5EF4-FFF2-40B4-BE49-F238E27FC236}">
                <a16:creationId xmlns:a16="http://schemas.microsoft.com/office/drawing/2014/main" id="{3F9F39AB-E698-4FD5-EFD9-BB08E82193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8763" b="8763"/>
          <a:stretch>
            <a:fillRect/>
          </a:stretch>
        </p:blipFill>
        <p:spPr>
          <a:xfrm>
            <a:off x="7362825" y="2537599"/>
            <a:ext cx="4592637" cy="2511425"/>
          </a:xfrm>
          <a:solidFill>
            <a:schemeClr val="bg1"/>
          </a:solidFill>
          <a:ln w="142875" cmpd="thinThick">
            <a:gradFill>
              <a:gsLst>
                <a:gs pos="15000">
                  <a:schemeClr val="bg1">
                    <a:lumMod val="10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E6600892-9BFE-F12D-0754-506DA56E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it-IT" smtClean="0"/>
              <a:pPr algn="ctr" rtl="0"/>
              <a:t>17</a:t>
            </a:fld>
            <a:endParaRPr lang="it-IT" dirty="0"/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0F5BCF59-FDAB-DA59-265B-1636CFCD0F13}"/>
              </a:ext>
            </a:extLst>
          </p:cNvPr>
          <p:cNvSpPr txBox="1">
            <a:spLocks/>
          </p:cNvSpPr>
          <p:nvPr/>
        </p:nvSpPr>
        <p:spPr>
          <a:xfrm>
            <a:off x="3575897" y="4042171"/>
            <a:ext cx="2271977" cy="365760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200" b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chemeClr val="accent1">
                    <a:lumMod val="75000"/>
                  </a:schemeClr>
                </a:solidFill>
              </a:rPr>
              <a:t>TI HO AMATO</a:t>
            </a:r>
          </a:p>
        </p:txBody>
      </p:sp>
      <p:sp>
        <p:nvSpPr>
          <p:cNvPr id="29" name="Segnaposto testo 4">
            <a:extLst>
              <a:ext uri="{FF2B5EF4-FFF2-40B4-BE49-F238E27FC236}">
                <a16:creationId xmlns:a16="http://schemas.microsoft.com/office/drawing/2014/main" id="{B6817717-5409-4FEB-0FF9-3D41A77C4FA7}"/>
              </a:ext>
            </a:extLst>
          </p:cNvPr>
          <p:cNvSpPr txBox="1">
            <a:spLocks/>
          </p:cNvSpPr>
          <p:nvPr/>
        </p:nvSpPr>
        <p:spPr>
          <a:xfrm>
            <a:off x="3426051" y="4665006"/>
            <a:ext cx="2669949" cy="1647304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0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… sento di essere amato? </a:t>
            </a:r>
          </a:p>
          <a:p>
            <a:r>
              <a:rPr lang="it-IT" sz="2000" dirty="0"/>
              <a:t>… questa realtà come la vivo???</a:t>
            </a:r>
          </a:p>
          <a:p>
            <a:endParaRPr lang="it-IT" sz="2000" dirty="0"/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C2AF5593-A304-726D-BF13-5492B241C910}"/>
              </a:ext>
            </a:extLst>
          </p:cNvPr>
          <p:cNvSpPr txBox="1">
            <a:spLocks/>
          </p:cNvSpPr>
          <p:nvPr/>
        </p:nvSpPr>
        <p:spPr>
          <a:xfrm>
            <a:off x="7813265" y="255059"/>
            <a:ext cx="3350028" cy="365760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200" b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solidFill>
                  <a:srgbClr val="6600FF"/>
                </a:solidFill>
              </a:rPr>
              <a:t>TI HO CONSACRATO</a:t>
            </a:r>
          </a:p>
        </p:txBody>
      </p:sp>
      <p:sp>
        <p:nvSpPr>
          <p:cNvPr id="31" name="Segnaposto testo 4">
            <a:extLst>
              <a:ext uri="{FF2B5EF4-FFF2-40B4-BE49-F238E27FC236}">
                <a16:creationId xmlns:a16="http://schemas.microsoft.com/office/drawing/2014/main" id="{7BF4583E-82B2-5FFE-89A6-9C5101879C72}"/>
              </a:ext>
            </a:extLst>
          </p:cNvPr>
          <p:cNvSpPr txBox="1">
            <a:spLocks/>
          </p:cNvSpPr>
          <p:nvPr/>
        </p:nvSpPr>
        <p:spPr>
          <a:xfrm>
            <a:off x="7824769" y="618194"/>
            <a:ext cx="4130694" cy="1647304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0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… Ho consapevolezza di questa verità?? </a:t>
            </a:r>
          </a:p>
          <a:p>
            <a:r>
              <a:rPr lang="it-IT" sz="2000" dirty="0"/>
              <a:t>… come si esplicita nella mia esistenza???</a:t>
            </a:r>
          </a:p>
          <a:p>
            <a:endParaRPr lang="it-IT" sz="2000" dirty="0"/>
          </a:p>
        </p:txBody>
      </p:sp>
      <p:sp>
        <p:nvSpPr>
          <p:cNvPr id="32" name="Segnaposto testo 3">
            <a:extLst>
              <a:ext uri="{FF2B5EF4-FFF2-40B4-BE49-F238E27FC236}">
                <a16:creationId xmlns:a16="http://schemas.microsoft.com/office/drawing/2014/main" id="{516645BE-71F7-4E73-C277-15DA690AFE43}"/>
              </a:ext>
            </a:extLst>
          </p:cNvPr>
          <p:cNvSpPr txBox="1">
            <a:spLocks/>
          </p:cNvSpPr>
          <p:nvPr/>
        </p:nvSpPr>
        <p:spPr>
          <a:xfrm>
            <a:off x="7036516" y="5127010"/>
            <a:ext cx="4592637" cy="365760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200" b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solidFill>
                  <a:srgbClr val="6600FF"/>
                </a:solidFill>
              </a:rPr>
              <a:t>TI HO STABILITO PROFETA</a:t>
            </a:r>
          </a:p>
        </p:txBody>
      </p:sp>
      <p:sp>
        <p:nvSpPr>
          <p:cNvPr id="33" name="Segnaposto testo 4">
            <a:extLst>
              <a:ext uri="{FF2B5EF4-FFF2-40B4-BE49-F238E27FC236}">
                <a16:creationId xmlns:a16="http://schemas.microsoft.com/office/drawing/2014/main" id="{694542AF-D37C-485D-A136-9049B92D5BB0}"/>
              </a:ext>
            </a:extLst>
          </p:cNvPr>
          <p:cNvSpPr txBox="1">
            <a:spLocks/>
          </p:cNvSpPr>
          <p:nvPr/>
        </p:nvSpPr>
        <p:spPr>
          <a:xfrm>
            <a:off x="6373439" y="5488658"/>
            <a:ext cx="5610284" cy="1647304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0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… Credo di essere anche io un profeta per il mondo di oggi?? </a:t>
            </a:r>
          </a:p>
          <a:p>
            <a:r>
              <a:rPr lang="it-IT" sz="2000" dirty="0"/>
              <a:t>… cosa significa per me???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000404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egnaposto immagine 15">
            <a:extLst>
              <a:ext uri="{FF2B5EF4-FFF2-40B4-BE49-F238E27FC236}">
                <a16:creationId xmlns:a16="http://schemas.microsoft.com/office/drawing/2014/main" id="{28945D41-A5EF-3CCD-7F8C-7FB5936A7E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454" b="2454"/>
          <a:stretch/>
        </p:blipFill>
        <p:spPr>
          <a:xfrm>
            <a:off x="4979585" y="-1"/>
            <a:ext cx="7584667" cy="7211961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3F39AB0-E937-6F4E-D862-FDF0FB0CE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053" y="38228"/>
            <a:ext cx="9656359" cy="757173"/>
          </a:xfrm>
        </p:spPr>
        <p:txBody>
          <a:bodyPr>
            <a:normAutofit/>
          </a:bodyPr>
          <a:lstStyle/>
          <a:p>
            <a:pPr algn="ctr"/>
            <a:r>
              <a:rPr lang="it-IT" sz="2400" dirty="0"/>
              <a:t>2. IN TEMPI DIFFICILI: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E6600892-9BFE-F12D-0754-506DA56E37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7300" y="6172200"/>
            <a:ext cx="774700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it-IT" smtClean="0"/>
              <a:pPr algn="ctr" rtl="0"/>
              <a:t>18</a:t>
            </a:fld>
            <a:endParaRPr lang="it-IT" dirty="0"/>
          </a:p>
        </p:txBody>
      </p:sp>
      <p:sp>
        <p:nvSpPr>
          <p:cNvPr id="29" name="Segnaposto testo 4">
            <a:extLst>
              <a:ext uri="{FF2B5EF4-FFF2-40B4-BE49-F238E27FC236}">
                <a16:creationId xmlns:a16="http://schemas.microsoft.com/office/drawing/2014/main" id="{B6817717-5409-4FEB-0FF9-3D41A77C4FA7}"/>
              </a:ext>
            </a:extLst>
          </p:cNvPr>
          <p:cNvSpPr txBox="1">
            <a:spLocks/>
          </p:cNvSpPr>
          <p:nvPr/>
        </p:nvSpPr>
        <p:spPr>
          <a:xfrm>
            <a:off x="505871" y="2922498"/>
            <a:ext cx="5246000" cy="1661763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0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dirty="0"/>
              <a:t>Quali risposte sento nascere in me di fronte alle esigenze attuali dell’apostolato???</a:t>
            </a:r>
          </a:p>
          <a:p>
            <a:endParaRPr lang="it-IT" sz="4000" dirty="0"/>
          </a:p>
        </p:txBody>
      </p:sp>
      <p:sp>
        <p:nvSpPr>
          <p:cNvPr id="32" name="Segnaposto testo 3">
            <a:extLst>
              <a:ext uri="{FF2B5EF4-FFF2-40B4-BE49-F238E27FC236}">
                <a16:creationId xmlns:a16="http://schemas.microsoft.com/office/drawing/2014/main" id="{516645BE-71F7-4E73-C277-15DA690AFE43}"/>
              </a:ext>
            </a:extLst>
          </p:cNvPr>
          <p:cNvSpPr txBox="1">
            <a:spLocks/>
          </p:cNvSpPr>
          <p:nvPr/>
        </p:nvSpPr>
        <p:spPr>
          <a:xfrm>
            <a:off x="284053" y="1590803"/>
            <a:ext cx="6845454" cy="365760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200" b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000" dirty="0">
                <a:solidFill>
                  <a:schemeClr val="accent1">
                    <a:lumMod val="75000"/>
                  </a:schemeClr>
                </a:solidFill>
              </a:rPr>
              <a:t>… IO RISPOSI</a:t>
            </a:r>
          </a:p>
        </p:txBody>
      </p:sp>
    </p:spTree>
    <p:extLst>
      <p:ext uri="{BB962C8B-B14F-4D97-AF65-F5344CB8AC3E}">
        <p14:creationId xmlns:p14="http://schemas.microsoft.com/office/powerpoint/2010/main" val="225035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F39AB0-E937-6F4E-D862-FDF0FB0C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300" y="2752392"/>
            <a:ext cx="4313423" cy="584846"/>
          </a:xfrm>
        </p:spPr>
        <p:txBody>
          <a:bodyPr vert="horz" lIns="109728" tIns="109728" rIns="109728" bIns="91440" rtlCol="0" anchor="b">
            <a:noAutofit/>
          </a:bodyPr>
          <a:lstStyle/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… RESISTENZE?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E6600892-9BFE-F12D-0754-506DA56E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FAEF9944-A4F6-4C59-AEBD-678D6480B8EA}" type="slidenum">
              <a:rPr lang="it-IT" smtClean="0"/>
              <a:pPr algn="ctr" rtl="0"/>
              <a:t>19</a:t>
            </a:fld>
            <a:endParaRPr lang="it-IT" dirty="0"/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EC6075C3-5B25-6A0A-40A2-C01FA39833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012" r="21012"/>
          <a:stretch>
            <a:fillRect/>
          </a:stretch>
        </p:blipFill>
        <p:spPr/>
      </p:pic>
      <p:pic>
        <p:nvPicPr>
          <p:cNvPr id="13" name="Immagine 12" descr="freccia | DMAC AIRSOFT">
            <a:extLst>
              <a:ext uri="{FF2B5EF4-FFF2-40B4-BE49-F238E27FC236}">
                <a16:creationId xmlns:a16="http://schemas.microsoft.com/office/drawing/2014/main" id="{98EEF6F1-65B6-88CB-7922-1AFBE9A2A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37655">
            <a:off x="2478962" y="304"/>
            <a:ext cx="3536131" cy="7884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5988D8EE-A507-7933-3AAA-AFE9A8500FA8}"/>
              </a:ext>
            </a:extLst>
          </p:cNvPr>
          <p:cNvSpPr txBox="1">
            <a:spLocks/>
          </p:cNvSpPr>
          <p:nvPr/>
        </p:nvSpPr>
        <p:spPr>
          <a:xfrm>
            <a:off x="5531275" y="129964"/>
            <a:ext cx="2860557" cy="584846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…PAURE? </a:t>
            </a:r>
          </a:p>
        </p:txBody>
      </p:sp>
      <p:sp>
        <p:nvSpPr>
          <p:cNvPr id="16" name="Segnaposto testo 4">
            <a:extLst>
              <a:ext uri="{FF2B5EF4-FFF2-40B4-BE49-F238E27FC236}">
                <a16:creationId xmlns:a16="http://schemas.microsoft.com/office/drawing/2014/main" id="{2A2807E1-0C5C-41C2-D049-425E1AA5CBDB}"/>
              </a:ext>
            </a:extLst>
          </p:cNvPr>
          <p:cNvSpPr txBox="1">
            <a:spLocks/>
          </p:cNvSpPr>
          <p:nvPr/>
        </p:nvSpPr>
        <p:spPr>
          <a:xfrm>
            <a:off x="5515512" y="640927"/>
            <a:ext cx="6151997" cy="1647304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0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i="1" dirty="0"/>
              <a:t>Quali paure sento nascere in me?</a:t>
            </a:r>
          </a:p>
          <a:p>
            <a:r>
              <a:rPr lang="it-IT" sz="2800" i="1" dirty="0"/>
              <a:t>Dove penso di non poter riuscire?</a:t>
            </a:r>
          </a:p>
          <a:p>
            <a:endParaRPr lang="it-IT" sz="2800" dirty="0"/>
          </a:p>
        </p:txBody>
      </p:sp>
      <p:pic>
        <p:nvPicPr>
          <p:cNvPr id="18" name="Immagine 17" descr="freccia | DMAC AIRSOFT">
            <a:extLst>
              <a:ext uri="{FF2B5EF4-FFF2-40B4-BE49-F238E27FC236}">
                <a16:creationId xmlns:a16="http://schemas.microsoft.com/office/drawing/2014/main" id="{4979B0E8-EC61-EC62-81CB-147F6869A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26831">
            <a:off x="5836670" y="2033782"/>
            <a:ext cx="2249768" cy="78845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8C168F1A-DC9E-BD8C-7D92-EBE447CFDCA9}"/>
              </a:ext>
            </a:extLst>
          </p:cNvPr>
          <p:cNvSpPr txBox="1">
            <a:spLocks/>
          </p:cNvSpPr>
          <p:nvPr/>
        </p:nvSpPr>
        <p:spPr>
          <a:xfrm>
            <a:off x="1592826" y="3097669"/>
            <a:ext cx="10599174" cy="1146622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0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i="1" dirty="0"/>
              <a:t>Quali resistenze…?</a:t>
            </a:r>
          </a:p>
          <a:p>
            <a:r>
              <a:rPr lang="it-IT" sz="2400" i="1" dirty="0"/>
              <a:t>In quale aspetto dell’Apostolato percepisco di avere più resistenze?</a:t>
            </a:r>
          </a:p>
          <a:p>
            <a:endParaRPr lang="it-IT" sz="2400" dirty="0"/>
          </a:p>
        </p:txBody>
      </p:sp>
      <p:pic>
        <p:nvPicPr>
          <p:cNvPr id="21" name="Immagine 20" descr="freccia | DMAC AIRSOFT">
            <a:extLst>
              <a:ext uri="{FF2B5EF4-FFF2-40B4-BE49-F238E27FC236}">
                <a16:creationId xmlns:a16="http://schemas.microsoft.com/office/drawing/2014/main" id="{78801362-9FF7-0646-519A-414FE448C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84015">
            <a:off x="3724581" y="4141980"/>
            <a:ext cx="2249768" cy="78845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olo 1">
            <a:extLst>
              <a:ext uri="{FF2B5EF4-FFF2-40B4-BE49-F238E27FC236}">
                <a16:creationId xmlns:a16="http://schemas.microsoft.com/office/drawing/2014/main" id="{CD3A3E88-2ED5-074D-8C0A-1B5B17EBD904}"/>
              </a:ext>
            </a:extLst>
          </p:cNvPr>
          <p:cNvSpPr txBox="1">
            <a:spLocks/>
          </p:cNvSpPr>
          <p:nvPr/>
        </p:nvSpPr>
        <p:spPr>
          <a:xfrm>
            <a:off x="5776412" y="4397250"/>
            <a:ext cx="5183520" cy="584846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… LAMENTAZIONI?</a:t>
            </a:r>
          </a:p>
        </p:txBody>
      </p:sp>
      <p:sp>
        <p:nvSpPr>
          <p:cNvPr id="24" name="Segnaposto testo 4">
            <a:extLst>
              <a:ext uri="{FF2B5EF4-FFF2-40B4-BE49-F238E27FC236}">
                <a16:creationId xmlns:a16="http://schemas.microsoft.com/office/drawing/2014/main" id="{8FC854ED-CF40-6ECD-BCA3-57BD647BAA65}"/>
              </a:ext>
            </a:extLst>
          </p:cNvPr>
          <p:cNvSpPr txBox="1">
            <a:spLocks/>
          </p:cNvSpPr>
          <p:nvPr/>
        </p:nvSpPr>
        <p:spPr>
          <a:xfrm>
            <a:off x="4449508" y="4812737"/>
            <a:ext cx="7884648" cy="992349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0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i="1" dirty="0"/>
              <a:t>Sono l’espressione di un grande dolore che non trova consolazione, quindi anche il «dolore… un grande dolore…» può divenire «annuncio»…</a:t>
            </a:r>
          </a:p>
        </p:txBody>
      </p:sp>
      <p:sp>
        <p:nvSpPr>
          <p:cNvPr id="26" name="Segnaposto testo 4">
            <a:extLst>
              <a:ext uri="{FF2B5EF4-FFF2-40B4-BE49-F238E27FC236}">
                <a16:creationId xmlns:a16="http://schemas.microsoft.com/office/drawing/2014/main" id="{E5C6654E-FC02-831F-C0F8-AF7C4FACA601}"/>
              </a:ext>
            </a:extLst>
          </p:cNvPr>
          <p:cNvSpPr txBox="1">
            <a:spLocks/>
          </p:cNvSpPr>
          <p:nvPr/>
        </p:nvSpPr>
        <p:spPr>
          <a:xfrm>
            <a:off x="3890798" y="5348548"/>
            <a:ext cx="8092925" cy="1647304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0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i="1" dirty="0"/>
          </a:p>
          <a:p>
            <a:r>
              <a:rPr lang="it-IT" sz="2800" dirty="0"/>
              <a:t>Come vivo le mie «lamentazioni»? Il dolore che in me non trova «consolazione»?</a:t>
            </a:r>
          </a:p>
          <a:p>
            <a:endParaRPr lang="it-IT" sz="2800" dirty="0"/>
          </a:p>
        </p:txBody>
      </p:sp>
      <p:pic>
        <p:nvPicPr>
          <p:cNvPr id="43" name="Segnaposto immagine 42">
            <a:extLst>
              <a:ext uri="{FF2B5EF4-FFF2-40B4-BE49-F238E27FC236}">
                <a16:creationId xmlns:a16="http://schemas.microsoft.com/office/drawing/2014/main" id="{708A8CBF-A21A-A635-95C6-9DAF3F5BF4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407" b="407"/>
          <a:stretch>
            <a:fillRect/>
          </a:stretch>
        </p:blipFill>
        <p:spPr/>
      </p:pic>
      <p:pic>
        <p:nvPicPr>
          <p:cNvPr id="51" name="Segnaposto immagine 50">
            <a:extLst>
              <a:ext uri="{FF2B5EF4-FFF2-40B4-BE49-F238E27FC236}">
                <a16:creationId xmlns:a16="http://schemas.microsoft.com/office/drawing/2014/main" id="{D13C88D0-6E3D-4458-A13A-F3B31FCCA3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9788" r="9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7648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20" grpId="0"/>
      <p:bldP spid="22" grpId="0"/>
      <p:bldP spid="24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AFB321-A9BF-467D-90CC-B7D41C7D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47" y="776882"/>
            <a:ext cx="7557649" cy="1016000"/>
          </a:xfrm>
        </p:spPr>
        <p:txBody>
          <a:bodyPr rtlCol="0" anchor="b">
            <a:noAutofit/>
          </a:bodyPr>
          <a:lstStyle/>
          <a:p>
            <a:pPr rtl="0"/>
            <a:r>
              <a:rPr lang="it-IT" sz="5400" dirty="0">
                <a:latin typeface="Cream Cake" panose="02000500000000000000" pitchFamily="50" charset="0"/>
              </a:rPr>
              <a:t>Essere profeti in tempi difficili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CF77C5-9F6B-451C-B03D-A5E55E0DA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647" y="1972269"/>
            <a:ext cx="6590553" cy="3560169"/>
          </a:xfrm>
        </p:spPr>
        <p:txBody>
          <a:bodyPr rtlCol="0">
            <a:noAutofit/>
          </a:bodyPr>
          <a:lstStyle/>
          <a:p>
            <a:pPr rtl="0"/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“Da grande penso che farò il profeta”, dice Linus </a:t>
            </a: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Charlie Brown in una striscia del 1970. </a:t>
            </a:r>
            <a:b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“Dirò verità profonde, ma nessuno mi ascolterà”. </a:t>
            </a:r>
            <a:b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“Se nessuno ti ascolterà, perché parlare?”</a:t>
            </a:r>
            <a:b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“Noi profeti siamo molto ostinati” </a:t>
            </a:r>
            <a:endParaRPr lang="it-IT" sz="2800" dirty="0"/>
          </a:p>
        </p:txBody>
      </p:sp>
      <p:pic>
        <p:nvPicPr>
          <p:cNvPr id="21" name="Segnaposto immagine 20">
            <a:extLst>
              <a:ext uri="{FF2B5EF4-FFF2-40B4-BE49-F238E27FC236}">
                <a16:creationId xmlns:a16="http://schemas.microsoft.com/office/drawing/2014/main" id="{3DBC1EA4-CEC0-4946-B147-DB5F70AB5C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211" r="2211"/>
          <a:stretch/>
        </p:blipFill>
        <p:spPr/>
      </p:pic>
      <p:pic>
        <p:nvPicPr>
          <p:cNvPr id="16" name="Segnaposto immagine 15">
            <a:extLst>
              <a:ext uri="{FF2B5EF4-FFF2-40B4-BE49-F238E27FC236}">
                <a16:creationId xmlns:a16="http://schemas.microsoft.com/office/drawing/2014/main" id="{3CB8AD46-F0A9-4BC7-9654-CFD400CE12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3027" b="23027"/>
          <a:stretch/>
        </p:blipFill>
        <p:spPr/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44664F-D996-450A-B049-CB96E8089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it-IT" smtClean="0"/>
              <a:pPr rtl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2301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93A16A87-0904-BD74-0D3F-C023B433F9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593" b="9593"/>
          <a:stretch>
            <a:fillRect/>
          </a:stretch>
        </p:blipFill>
        <p:spPr/>
      </p:pic>
      <p:sp>
        <p:nvSpPr>
          <p:cNvPr id="4" name="Sottotitolo 3">
            <a:extLst>
              <a:ext uri="{FF2B5EF4-FFF2-40B4-BE49-F238E27FC236}">
                <a16:creationId xmlns:a16="http://schemas.microsoft.com/office/drawing/2014/main" id="{64109DB0-A4E2-A497-947F-E2CA258AA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79" y="2640906"/>
            <a:ext cx="6774015" cy="1576188"/>
          </a:xfrm>
        </p:spPr>
        <p:txBody>
          <a:bodyPr>
            <a:noAutofit/>
          </a:bodyPr>
          <a:lstStyle/>
          <a:p>
            <a:r>
              <a:rPr lang="it-IT" sz="2400" dirty="0"/>
              <a:t>… cosa del Carisma, della Spiritualità, dell’Apostolato oggi mi attraggono? </a:t>
            </a:r>
          </a:p>
          <a:p>
            <a:r>
              <a:rPr lang="it-IT" sz="2400" dirty="0"/>
              <a:t>… da cosa sento di «dovermi staccare» per «lasciami sedurre dall’ansia apostolica»?</a:t>
            </a:r>
          </a:p>
          <a:p>
            <a:r>
              <a:rPr lang="it-IT" sz="2400" dirty="0"/>
              <a:t>… come vivo questa «seduzione»?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61B5F1C-4968-6D5D-D887-9D61FAEC0455}"/>
              </a:ext>
            </a:extLst>
          </p:cNvPr>
          <p:cNvSpPr txBox="1">
            <a:spLocks/>
          </p:cNvSpPr>
          <p:nvPr/>
        </p:nvSpPr>
        <p:spPr>
          <a:xfrm>
            <a:off x="1124712" y="168440"/>
            <a:ext cx="3350028" cy="904758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45000" lnSpcReduction="200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5400" b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3. LA SEDUZIONE</a:t>
            </a:r>
          </a:p>
        </p:txBody>
      </p:sp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A83770E0-4633-ABAF-11F0-715DE614C1B6}"/>
              </a:ext>
            </a:extLst>
          </p:cNvPr>
          <p:cNvSpPr txBox="1">
            <a:spLocks/>
          </p:cNvSpPr>
          <p:nvPr/>
        </p:nvSpPr>
        <p:spPr>
          <a:xfrm>
            <a:off x="142979" y="1095782"/>
            <a:ext cx="8189860" cy="718270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0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i="1" dirty="0" err="1"/>
              <a:t>Se+ducere</a:t>
            </a:r>
            <a:r>
              <a:rPr lang="it-IT" sz="2800" i="1" dirty="0"/>
              <a:t>=trarre in disparte… trarre a sé…</a:t>
            </a:r>
          </a:p>
          <a:p>
            <a:endParaRPr lang="it-IT" sz="1800" i="1" dirty="0"/>
          </a:p>
        </p:txBody>
      </p:sp>
    </p:spTree>
    <p:extLst>
      <p:ext uri="{BB962C8B-B14F-4D97-AF65-F5344CB8AC3E}">
        <p14:creationId xmlns:p14="http://schemas.microsoft.com/office/powerpoint/2010/main" val="253684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1D72F91E-78DC-4ED2-886A-750102A08E2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958" r="14958"/>
          <a:stretch/>
        </p:blipFill>
        <p:spPr/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23488"/>
            <a:ext cx="7806107" cy="3059662"/>
          </a:xfrm>
        </p:spPr>
        <p:txBody>
          <a:bodyPr rtlCol="0" anchor="b">
            <a:normAutofit fontScale="90000"/>
          </a:bodyPr>
          <a:lstStyle/>
          <a:p>
            <a:pPr rtl="0"/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Marco Lodoli</a:t>
            </a:r>
            <a:br>
              <a:rPr lang="it-IT" sz="2000" dirty="0"/>
            </a:br>
            <a:br>
              <a:rPr lang="it-IT" sz="2000" dirty="0"/>
            </a:br>
            <a:r>
              <a:rPr lang="it-IT" sz="2700" dirty="0"/>
              <a:t>A mio avviso da troppo tempo viviamo </a:t>
            </a:r>
            <a:br>
              <a:rPr lang="it-IT" sz="2700" dirty="0"/>
            </a:br>
            <a:r>
              <a:rPr lang="it-IT" sz="2700" dirty="0"/>
              <a:t>sotto l'influsso di una divinità ammaliante: </a:t>
            </a:r>
            <a:br>
              <a:rPr lang="it-IT" sz="2700" dirty="0"/>
            </a:br>
            <a:r>
              <a:rPr lang="it-IT" sz="2700" dirty="0"/>
              <a:t>la Facilità è la dea che divora i nostri </a:t>
            </a:r>
            <a:br>
              <a:rPr lang="it-IT" sz="2700" dirty="0"/>
            </a:br>
            <a:r>
              <a:rPr lang="it-IT" sz="2700" dirty="0"/>
              <a:t>pensieri, l’intera nostra vita. La Facilità </a:t>
            </a:r>
            <a:br>
              <a:rPr lang="it-IT" sz="2700" dirty="0"/>
            </a:br>
            <a:r>
              <a:rPr lang="it-IT" sz="2700" dirty="0"/>
              <a:t>non va certo confusa con la Semplicità che è invece è l'obiettivo finale di ogni nostro sforzo: noi dovremmo sempre impegnarci affinché pensieri e gesti siano semplici,</a:t>
            </a:r>
            <a:br>
              <a:rPr lang="it-IT" sz="2700" dirty="0"/>
            </a:br>
            <a:r>
              <a:rPr lang="it-IT" sz="2700" dirty="0"/>
              <a:t>armoniosi e giusti. </a:t>
            </a:r>
            <a:br>
              <a:rPr lang="it-IT" sz="2700" dirty="0"/>
            </a:br>
            <a:r>
              <a:rPr lang="it-IT" sz="2700" dirty="0"/>
              <a:t>La Semplicità è il vino squisito che </a:t>
            </a:r>
            <a:br>
              <a:rPr lang="it-IT" sz="2700" dirty="0"/>
            </a:br>
            <a:r>
              <a:rPr lang="it-IT" sz="2700" dirty="0"/>
              <a:t>dietro di sé ha la fatica della vigna. </a:t>
            </a:r>
            <a:br>
              <a:rPr lang="it-IT" sz="2700" dirty="0"/>
            </a:br>
            <a:r>
              <a:rPr lang="it-IT" sz="2700" dirty="0"/>
              <a:t>La Facilità, invece, è una truffa. </a:t>
            </a:r>
          </a:p>
        </p:txBody>
      </p:sp>
    </p:spTree>
    <p:extLst>
      <p:ext uri="{BB962C8B-B14F-4D97-AF65-F5344CB8AC3E}">
        <p14:creationId xmlns:p14="http://schemas.microsoft.com/office/powerpoint/2010/main" val="247896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EA4F8524-08FD-4770-8E76-4588EA2E16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279" b="6279"/>
          <a:stretch/>
        </p:blipFill>
        <p:spPr>
          <a:xfrm>
            <a:off x="0" y="0"/>
            <a:ext cx="4871651" cy="4716849"/>
          </a:xfrm>
        </p:spPr>
      </p:pic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F5F3B56C-4EE4-4D49-8191-08FE8C1A6FB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884" b="2884"/>
          <a:stretch/>
        </p:blipFill>
        <p:spPr>
          <a:xfrm>
            <a:off x="3261367" y="4226721"/>
            <a:ext cx="2792336" cy="2631279"/>
          </a:xfr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B1406F-7E28-44E5-BC03-EC01665A1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942" y="228600"/>
            <a:ext cx="6589058" cy="4496644"/>
          </a:xfrm>
        </p:spPr>
        <p:txBody>
          <a:bodyPr rtlCol="0">
            <a:noAutofit/>
          </a:bodyPr>
          <a:lstStyle/>
          <a:p>
            <a:pPr rtl="0"/>
            <a:r>
              <a:rPr lang="it-IT" sz="2300" dirty="0"/>
              <a:t>La nostra cultura ormai scansa ogni fatica, ogni peso, ogni difficoltà: abbiamo accettato che le televisioni venissero invase da gente che imbarcava applausi senza essere capace a fare nulla; abbiamo accolto con entusiasmo ogni sbraitante analfabeta, ogni ridicolo chiacchierone, ogni comico da quattro soldi. </a:t>
            </a:r>
            <a:br>
              <a:rPr lang="it-IT" sz="2300" dirty="0"/>
            </a:br>
            <a:r>
              <a:rPr lang="it-IT" sz="2300" dirty="0"/>
              <a:t>	Così un poco ogni giorno il piano si è 	inclinato verso il basso e noi ci siamo 	rotolati sopra velocemente, 	allegramente, fino a non capire più 	nulla, fino all'infelicità. </a:t>
            </a:r>
          </a:p>
        </p:txBody>
      </p:sp>
    </p:spTree>
    <p:extLst>
      <p:ext uri="{BB962C8B-B14F-4D97-AF65-F5344CB8AC3E}">
        <p14:creationId xmlns:p14="http://schemas.microsoft.com/office/powerpoint/2010/main" val="3148179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EA4F8524-08FD-4770-8E76-4588EA2E16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589" b="1589"/>
          <a:stretch/>
        </p:blipFill>
        <p:spPr>
          <a:xfrm>
            <a:off x="0" y="0"/>
            <a:ext cx="4871651" cy="4716849"/>
          </a:xfrm>
        </p:spPr>
      </p:pic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F5F3B56C-4EE4-4D49-8191-08FE8C1A6FB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884" b="2884"/>
          <a:stretch/>
        </p:blipFill>
        <p:spPr>
          <a:xfrm>
            <a:off x="3261367" y="4226721"/>
            <a:ext cx="2792336" cy="2631279"/>
          </a:xfr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B1406F-7E28-44E5-BC03-EC01665A1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965" y="0"/>
            <a:ext cx="6651811" cy="5806019"/>
          </a:xfrm>
        </p:spPr>
        <p:txBody>
          <a:bodyPr rtlCol="0">
            <a:noAutofit/>
          </a:bodyPr>
          <a:lstStyle/>
          <a:p>
            <a:pPr rtl="0"/>
            <a:r>
              <a:rPr lang="it-IT" sz="1900" dirty="0"/>
              <a:t>Tutto è stato facile, e tutto continua a voler essere ancora più facile: impara l'inglese giocando, laureati in due anni senza sforzo, diventa anche tu ridendo e scherzando un uomo ricco e famoso. </a:t>
            </a:r>
          </a:p>
          <a:p>
            <a:pPr rtl="0"/>
            <a:r>
              <a:rPr lang="it-IT" sz="1900" dirty="0"/>
              <a:t>Sembra che nessuno più ci avverta delle difficoltà dell'esistenza. Sembra che ignoriamo quanto la vita è dura, che tutto costa fatica, e che per ottenere un risultato anche minimo bisogna impegnarsi a fondo. E per quanto io mi prodighi per spiegare ai miei alunni che anche per estrarre il succo dall’ arancia bisogna 	spremerla forte, mi pare di non riuscire a 	convincerli. Il mondo intero afferma il 	contrario, in televisione e sui manifesti 	pubblicitari tutti ridono felici e abbronzati e 	nessuno è mai sudato. Così si diventa idioti.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A6EB0D-92FB-4F07-9F62-B73145EBA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it-IT" smtClean="0"/>
              <a:pPr rtl="0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6766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9D65E70B-E8A9-48A3-919D-4859EBE877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-152" y="0"/>
            <a:ext cx="12192152" cy="6858000"/>
          </a:xfrm>
        </p:spPr>
      </p:pic>
      <p:sp>
        <p:nvSpPr>
          <p:cNvPr id="45" name="Segnaposto numero diapositiva 31">
            <a:extLst>
              <a:ext uri="{FF2B5EF4-FFF2-40B4-BE49-F238E27FC236}">
                <a16:creationId xmlns:a16="http://schemas.microsoft.com/office/drawing/2014/main" id="{730E543D-2A60-4460-8F1A-5EEDD421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109728" tIns="109728" rIns="109728" bIns="91440" rtlCol="0" anchor="b">
            <a:normAutofit/>
          </a:bodyPr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rtl="0"/>
            <a:fld id="{FAEF9944-A4F6-4C59-AEBD-678D6480B8EA}" type="slidenum">
              <a:rPr lang="it-IT" smtClean="0"/>
              <a:pPr rtl="0"/>
              <a:t>24</a:t>
            </a:fld>
            <a:endParaRPr lang="it-IT" dirty="0"/>
          </a:p>
        </p:txBody>
      </p:sp>
      <p:sp>
        <p:nvSpPr>
          <p:cNvPr id="86" name="Figura a mano libera: Forma 85">
            <a:extLst>
              <a:ext uri="{FF2B5EF4-FFF2-40B4-BE49-F238E27FC236}">
                <a16:creationId xmlns:a16="http://schemas.microsoft.com/office/drawing/2014/main" id="{3BDE575A-F63B-4C74-9797-1CA462CFE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57883" y="-941221"/>
            <a:ext cx="5539269" cy="4942139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6545EE7C-932A-B34A-C10C-330989C3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135" y="-600563"/>
            <a:ext cx="4931041" cy="4601481"/>
          </a:xfrm>
        </p:spPr>
        <p:txBody>
          <a:bodyPr/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Mettere noi stessi nello stato di poter affrontare la vita meglio che si può, questo è difficile</a:t>
            </a:r>
          </a:p>
        </p:txBody>
      </p:sp>
    </p:spTree>
    <p:extLst>
      <p:ext uri="{BB962C8B-B14F-4D97-AF65-F5344CB8AC3E}">
        <p14:creationId xmlns:p14="http://schemas.microsoft.com/office/powerpoint/2010/main" val="105008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E24BAAE-F3C2-4167-8E55-3D4A3B8F9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187" y="206188"/>
            <a:ext cx="5755341" cy="6423212"/>
          </a:xfrm>
        </p:spPr>
        <p:txBody>
          <a:bodyPr rtlCol="0" anchor="t">
            <a:normAutofit fontScale="55000" lnSpcReduction="20000"/>
          </a:bodyPr>
          <a:lstStyle/>
          <a:p>
            <a:pPr rtl="0"/>
            <a:r>
              <a:rPr lang="it-IT" sz="4200" dirty="0"/>
              <a:t>La gente ha risolto tutto secondo la facilità e la più facile delle facilità; ma è chiaro che </a:t>
            </a:r>
            <a:r>
              <a:rPr lang="it-IT" sz="4200" b="1" dirty="0"/>
              <a:t>noi dobbiamo attenerci al difficile</a:t>
            </a:r>
            <a:r>
              <a:rPr lang="it-IT" sz="4200" dirty="0"/>
              <a:t>; tutto ciò che vive vi si attiene. </a:t>
            </a:r>
            <a:br>
              <a:rPr lang="it-IT" sz="4200" dirty="0"/>
            </a:br>
            <a:r>
              <a:rPr lang="it-IT" sz="4200" dirty="0"/>
              <a:t>Sappiamo poco, ma che dobbiamo attenerci al difficile è una certezza che non ci deve abbandonare.</a:t>
            </a:r>
          </a:p>
          <a:p>
            <a:pPr rtl="0"/>
            <a:r>
              <a:rPr lang="it-IT" sz="4200" dirty="0"/>
              <a:t>E’ bene essere soli, poiché la solitudine è difficile; che una cosa sia difficile deve essere per noi un motivo in più per farla.</a:t>
            </a:r>
          </a:p>
          <a:p>
            <a:pPr rtl="0"/>
            <a:endParaRPr lang="it-IT" sz="3200" dirty="0"/>
          </a:p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</p:txBody>
      </p:sp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913ABB5F-0386-46D2-984D-F772DEC67B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380397" y="4570"/>
            <a:ext cx="3084612" cy="3481579"/>
          </a:xfrm>
        </p:spPr>
      </p:pic>
      <p:pic>
        <p:nvPicPr>
          <p:cNvPr id="16" name="Segnaposto immagine 15">
            <a:extLst>
              <a:ext uri="{FF2B5EF4-FFF2-40B4-BE49-F238E27FC236}">
                <a16:creationId xmlns:a16="http://schemas.microsoft.com/office/drawing/2014/main" id="{A691FEAE-FE9B-4F51-8E02-402437FA3B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>
          <a:xfrm>
            <a:off x="9512300" y="0"/>
            <a:ext cx="2679700" cy="3483864"/>
          </a:xfrm>
        </p:spPr>
      </p:pic>
      <p:pic>
        <p:nvPicPr>
          <p:cNvPr id="14" name="Segnaposto immagine 13">
            <a:extLst>
              <a:ext uri="{FF2B5EF4-FFF2-40B4-BE49-F238E27FC236}">
                <a16:creationId xmlns:a16="http://schemas.microsoft.com/office/drawing/2014/main" id="{8706E96D-2B8F-45D1-8BDA-C66A1827E6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/>
          <a:stretch/>
        </p:blipFill>
        <p:spPr>
          <a:xfrm>
            <a:off x="6382115" y="3531870"/>
            <a:ext cx="3084612" cy="3326130"/>
          </a:xfrm>
        </p:spPr>
      </p:pic>
      <p:pic>
        <p:nvPicPr>
          <p:cNvPr id="18" name="Segnaposto immagine 17">
            <a:extLst>
              <a:ext uri="{FF2B5EF4-FFF2-40B4-BE49-F238E27FC236}">
                <a16:creationId xmlns:a16="http://schemas.microsoft.com/office/drawing/2014/main" id="{26421B3B-62C4-436B-9D85-8D6D4E337D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/>
          <a:stretch/>
        </p:blipFill>
        <p:spPr>
          <a:xfrm>
            <a:off x="9534858" y="3531870"/>
            <a:ext cx="2679700" cy="3326130"/>
          </a:xfrm>
        </p:spPr>
      </p:pic>
      <p:sp>
        <p:nvSpPr>
          <p:cNvPr id="34" name="Segnaposto numero diapositiva 33">
            <a:extLst>
              <a:ext uri="{FF2B5EF4-FFF2-40B4-BE49-F238E27FC236}">
                <a16:creationId xmlns:a16="http://schemas.microsoft.com/office/drawing/2014/main" id="{547D40C6-87B1-48BA-A5F4-713A846F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it-IT" smtClean="0"/>
              <a:pPr rtl="0"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9610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egnaposto immagine 15">
            <a:extLst>
              <a:ext uri="{FF2B5EF4-FFF2-40B4-BE49-F238E27FC236}">
                <a16:creationId xmlns:a16="http://schemas.microsoft.com/office/drawing/2014/main" id="{A691FEAE-FE9B-4F51-8E02-402437FA3B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9512300" y="0"/>
            <a:ext cx="2679700" cy="3483864"/>
          </a:xfr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CE24BAAE-F3C2-4167-8E55-3D4A3B8F9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187" y="206188"/>
            <a:ext cx="5755341" cy="6423212"/>
          </a:xfrm>
        </p:spPr>
        <p:txBody>
          <a:bodyPr rtlCol="0" anchor="t">
            <a:normAutofit fontScale="40000" lnSpcReduction="20000"/>
          </a:bodyPr>
          <a:lstStyle/>
          <a:p>
            <a:pPr rtl="0"/>
            <a:endParaRPr lang="it-IT" sz="3200" dirty="0"/>
          </a:p>
          <a:p>
            <a:pPr rtl="0"/>
            <a:r>
              <a:rPr lang="it-IT" sz="5000" b="1" dirty="0"/>
              <a:t>L’amore è difficile</a:t>
            </a:r>
            <a:r>
              <a:rPr lang="it-IT" sz="5000" dirty="0"/>
              <a:t>. </a:t>
            </a:r>
          </a:p>
          <a:p>
            <a:pPr rtl="0"/>
            <a:r>
              <a:rPr lang="it-IT" sz="5000" dirty="0"/>
              <a:t>Volersi bene: è forse questo il nostro compito più arduo, il lavoro che ogni altro lavoro non fa che preparare. </a:t>
            </a:r>
          </a:p>
          <a:p>
            <a:pPr rtl="0"/>
            <a:r>
              <a:rPr lang="it-IT" sz="5000" dirty="0"/>
              <a:t>Per questo i giovani, che sono principianti in tutto, ancora non sanno l’amore; lo devono imparare. </a:t>
            </a:r>
          </a:p>
          <a:p>
            <a:pPr rtl="0"/>
            <a:r>
              <a:rPr lang="it-IT" sz="5000" dirty="0"/>
              <a:t>Ma il tempo dell’apprendistato è sempre un tempo lungo; </a:t>
            </a:r>
            <a:r>
              <a:rPr lang="it-IT" sz="5000" b="1" dirty="0"/>
              <a:t>è una sublime occasione per il singolo di maturare, di diventare in sé qualcosa, di diventare mondo, è qualcosa che lo presceglie e lo chiama a vasti uffici. </a:t>
            </a:r>
          </a:p>
          <a:p>
            <a:pPr rtl="0"/>
            <a:endParaRPr lang="it-IT" dirty="0"/>
          </a:p>
          <a:p>
            <a:pPr rtl="0"/>
            <a:endParaRPr lang="it-IT" dirty="0"/>
          </a:p>
          <a:p>
            <a:pPr rtl="0"/>
            <a:endParaRPr lang="it-IT" dirty="0"/>
          </a:p>
        </p:txBody>
      </p:sp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913ABB5F-0386-46D2-984D-F772DEC67B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/>
          <a:stretch/>
        </p:blipFill>
        <p:spPr>
          <a:xfrm>
            <a:off x="6380397" y="4570"/>
            <a:ext cx="3084612" cy="3481579"/>
          </a:xfrm>
        </p:spPr>
      </p:pic>
      <p:pic>
        <p:nvPicPr>
          <p:cNvPr id="14" name="Segnaposto immagine 13" descr="Una persona in una serra">
            <a:extLst>
              <a:ext uri="{FF2B5EF4-FFF2-40B4-BE49-F238E27FC236}">
                <a16:creationId xmlns:a16="http://schemas.microsoft.com/office/drawing/2014/main" id="{8706E96D-2B8F-45D1-8BDA-C66A1827E6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2115" y="3531870"/>
            <a:ext cx="3084612" cy="3326130"/>
          </a:xfrm>
        </p:spPr>
      </p:pic>
      <p:pic>
        <p:nvPicPr>
          <p:cNvPr id="18" name="Segnaposto immagine 17">
            <a:extLst>
              <a:ext uri="{FF2B5EF4-FFF2-40B4-BE49-F238E27FC236}">
                <a16:creationId xmlns:a16="http://schemas.microsoft.com/office/drawing/2014/main" id="{26421B3B-62C4-436B-9D85-8D6D4E337D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/>
          <a:stretch/>
        </p:blipFill>
        <p:spPr>
          <a:xfrm>
            <a:off x="9534858" y="3531870"/>
            <a:ext cx="2679700" cy="3326130"/>
          </a:xfrm>
        </p:spPr>
      </p:pic>
      <p:sp>
        <p:nvSpPr>
          <p:cNvPr id="34" name="Segnaposto numero diapositiva 33">
            <a:extLst>
              <a:ext uri="{FF2B5EF4-FFF2-40B4-BE49-F238E27FC236}">
                <a16:creationId xmlns:a16="http://schemas.microsoft.com/office/drawing/2014/main" id="{547D40C6-87B1-48BA-A5F4-713A846F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it-IT" smtClean="0"/>
              <a:pPr rtl="0"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213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E24BAAE-F3C2-4167-8E55-3D4A3B8F9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012" y="862950"/>
            <a:ext cx="5844988" cy="5077229"/>
          </a:xfrm>
        </p:spPr>
        <p:txBody>
          <a:bodyPr rtlCol="0" anchor="t">
            <a:normAutofit/>
          </a:bodyPr>
          <a:lstStyle/>
          <a:p>
            <a:pPr rtl="0"/>
            <a:r>
              <a:rPr lang="it-IT" b="1" dirty="0"/>
              <a:t>L’amore è difficile, la profezia è difficile</a:t>
            </a:r>
          </a:p>
          <a:p>
            <a:pPr rtl="0"/>
            <a:r>
              <a:rPr lang="it-IT" dirty="0"/>
              <a:t>Ma se resistiamo e prendiamo su di noi questo amore come fardello e tirocinio, invece di perderci in tutto quel gioco frivolo e lieve, allora forse un piccolo progresso e un certo sollievo saranno percettibili a coloro che verranno molto dopo di noi. </a:t>
            </a:r>
          </a:p>
          <a:p>
            <a:pPr algn="just"/>
            <a:r>
              <a:rPr lang="it-IT" dirty="0"/>
              <a:t>Certo molti amano erroneamente, cioè con semplici effusioni, senza solitudine; </a:t>
            </a:r>
            <a:r>
              <a:rPr lang="it-IT" b="1" dirty="0"/>
              <a:t>ma le domande dell’amore sono domande urgenti, da essere a essere, e hanno bisogno di una risposta solo personale.</a:t>
            </a:r>
          </a:p>
          <a:p>
            <a:pPr rtl="0"/>
            <a:endParaRPr lang="it-IT" dirty="0"/>
          </a:p>
          <a:p>
            <a:pPr rtl="0"/>
            <a:endParaRPr lang="it-IT" dirty="0"/>
          </a:p>
        </p:txBody>
      </p:sp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913ABB5F-0386-46D2-984D-F772DEC67B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6380397" y="4570"/>
            <a:ext cx="3084612" cy="3481579"/>
          </a:xfrm>
        </p:spPr>
      </p:pic>
      <p:pic>
        <p:nvPicPr>
          <p:cNvPr id="16" name="Segnaposto immagine 15">
            <a:extLst>
              <a:ext uri="{FF2B5EF4-FFF2-40B4-BE49-F238E27FC236}">
                <a16:creationId xmlns:a16="http://schemas.microsoft.com/office/drawing/2014/main" id="{A691FEAE-FE9B-4F51-8E02-402437FA3B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/>
          <a:stretch/>
        </p:blipFill>
        <p:spPr>
          <a:xfrm>
            <a:off x="9512300" y="0"/>
            <a:ext cx="2679700" cy="3483864"/>
          </a:xfrm>
        </p:spPr>
      </p:pic>
      <p:pic>
        <p:nvPicPr>
          <p:cNvPr id="14" name="Segnaposto immagine 13">
            <a:extLst>
              <a:ext uri="{FF2B5EF4-FFF2-40B4-BE49-F238E27FC236}">
                <a16:creationId xmlns:a16="http://schemas.microsoft.com/office/drawing/2014/main" id="{8706E96D-2B8F-45D1-8BDA-C66A1827E6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/>
          <a:stretch/>
        </p:blipFill>
        <p:spPr>
          <a:xfrm>
            <a:off x="6382115" y="3531870"/>
            <a:ext cx="3084612" cy="3326130"/>
          </a:xfrm>
        </p:spPr>
      </p:pic>
      <p:pic>
        <p:nvPicPr>
          <p:cNvPr id="18" name="Segnaposto immagine 17">
            <a:extLst>
              <a:ext uri="{FF2B5EF4-FFF2-40B4-BE49-F238E27FC236}">
                <a16:creationId xmlns:a16="http://schemas.microsoft.com/office/drawing/2014/main" id="{26421B3B-62C4-436B-9D85-8D6D4E337D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/>
          <a:stretch/>
        </p:blipFill>
        <p:spPr>
          <a:xfrm>
            <a:off x="9534858" y="3531870"/>
            <a:ext cx="2679700" cy="3326130"/>
          </a:xfrm>
        </p:spPr>
      </p:pic>
      <p:sp>
        <p:nvSpPr>
          <p:cNvPr id="34" name="Segnaposto numero diapositiva 33">
            <a:extLst>
              <a:ext uri="{FF2B5EF4-FFF2-40B4-BE49-F238E27FC236}">
                <a16:creationId xmlns:a16="http://schemas.microsoft.com/office/drawing/2014/main" id="{547D40C6-87B1-48BA-A5F4-713A846F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it-IT" smtClean="0"/>
              <a:pPr rtl="0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8579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E24BAAE-F3C2-4167-8E55-3D4A3B8F9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012" y="862950"/>
            <a:ext cx="5844988" cy="5077229"/>
          </a:xfrm>
        </p:spPr>
        <p:txBody>
          <a:bodyPr rtlCol="0" anchor="t">
            <a:normAutofit/>
          </a:bodyPr>
          <a:lstStyle/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istanze, che il difficile lavoro dell’amore pone al nostro sviluppo, sono grandi e noi non siamo, come principianti, ancora alla loro altezza. </a:t>
            </a:r>
          </a:p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</a:t>
            </a:r>
            <a:r>
              <a:rPr lang="it-IT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possiamo 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persistere e prendere su noi questo amore </a:t>
            </a:r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peso e noviziato</a:t>
            </a:r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invece di perderci al gioco facile e spensierato.</a:t>
            </a:r>
          </a:p>
          <a:p>
            <a:pPr algn="just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Sempre l'augurio che lei possa trovare in sé una pazienza sufficiente a sopportare, e una ingenuità sufficiente a credere; che lei possa acquistare sempre più fiducia in quello che è difficile. </a:t>
            </a:r>
          </a:p>
          <a:p>
            <a:pPr algn="just"/>
            <a:r>
              <a:rPr lang="it-IT" sz="1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Rainer Maria Rilke, Lettere a un giovane poeta/Lettere a una giovane signora/Su Dio</a:t>
            </a:r>
          </a:p>
          <a:p>
            <a:pPr rtl="0"/>
            <a:endParaRPr lang="it-IT" dirty="0"/>
          </a:p>
          <a:p>
            <a:pPr rtl="0"/>
            <a:endParaRPr lang="it-IT" dirty="0"/>
          </a:p>
        </p:txBody>
      </p:sp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913ABB5F-0386-46D2-984D-F772DEC67B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6380397" y="4570"/>
            <a:ext cx="3084612" cy="3481579"/>
          </a:xfrm>
        </p:spPr>
      </p:pic>
      <p:pic>
        <p:nvPicPr>
          <p:cNvPr id="16" name="Segnaposto immagine 15">
            <a:extLst>
              <a:ext uri="{FF2B5EF4-FFF2-40B4-BE49-F238E27FC236}">
                <a16:creationId xmlns:a16="http://schemas.microsoft.com/office/drawing/2014/main" id="{A691FEAE-FE9B-4F51-8E02-402437FA3B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/>
          <a:stretch/>
        </p:blipFill>
        <p:spPr>
          <a:xfrm>
            <a:off x="9512300" y="0"/>
            <a:ext cx="2679700" cy="3483864"/>
          </a:xfrm>
        </p:spPr>
      </p:pic>
      <p:pic>
        <p:nvPicPr>
          <p:cNvPr id="14" name="Segnaposto immagine 13">
            <a:extLst>
              <a:ext uri="{FF2B5EF4-FFF2-40B4-BE49-F238E27FC236}">
                <a16:creationId xmlns:a16="http://schemas.microsoft.com/office/drawing/2014/main" id="{8706E96D-2B8F-45D1-8BDA-C66A1827E6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/>
          <a:stretch/>
        </p:blipFill>
        <p:spPr>
          <a:xfrm>
            <a:off x="6382115" y="3531870"/>
            <a:ext cx="3084612" cy="3326130"/>
          </a:xfrm>
        </p:spPr>
      </p:pic>
      <p:pic>
        <p:nvPicPr>
          <p:cNvPr id="18" name="Segnaposto immagine 17">
            <a:extLst>
              <a:ext uri="{FF2B5EF4-FFF2-40B4-BE49-F238E27FC236}">
                <a16:creationId xmlns:a16="http://schemas.microsoft.com/office/drawing/2014/main" id="{26421B3B-62C4-436B-9D85-8D6D4E337D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/>
          <a:stretch/>
        </p:blipFill>
        <p:spPr>
          <a:xfrm>
            <a:off x="9534858" y="3531870"/>
            <a:ext cx="2679700" cy="3326130"/>
          </a:xfrm>
        </p:spPr>
      </p:pic>
      <p:sp>
        <p:nvSpPr>
          <p:cNvPr id="34" name="Segnaposto numero diapositiva 33">
            <a:extLst>
              <a:ext uri="{FF2B5EF4-FFF2-40B4-BE49-F238E27FC236}">
                <a16:creationId xmlns:a16="http://schemas.microsoft.com/office/drawing/2014/main" id="{547D40C6-87B1-48BA-A5F4-713A846F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it-IT" smtClean="0"/>
              <a:pPr rtl="0"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216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EA4F8524-08FD-4770-8E76-4588EA2E16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7837" b="17837"/>
          <a:stretch/>
        </p:blipFill>
        <p:spPr>
          <a:xfrm>
            <a:off x="0" y="0"/>
            <a:ext cx="4871651" cy="4716849"/>
          </a:xfrm>
        </p:spPr>
      </p:pic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F5F3B56C-4EE4-4D49-8191-08FE8C1A6FB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8616" b="18616"/>
          <a:stretch/>
        </p:blipFill>
        <p:spPr>
          <a:xfrm>
            <a:off x="3261367" y="4226721"/>
            <a:ext cx="2792336" cy="2631279"/>
          </a:xfr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B1406F-7E28-44E5-BC03-EC01665A1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389" y="71719"/>
            <a:ext cx="6192510" cy="6194610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it-IT" b="1" dirty="0"/>
              <a:t>Restare con Cristo Crocifisso</a:t>
            </a:r>
          </a:p>
          <a:p>
            <a:pPr rtl="0"/>
            <a:r>
              <a:rPr lang="it-IT" dirty="0"/>
              <a:t>Tutti i redenti sono invitati a portare con Lui la Croce, non tutti però alla stessa maniera. Se l’individuo è già animato da spirito di fede, resta sempre il fatto della maturità spirituale che deve raggiungere, come del resto tutte le creature. </a:t>
            </a:r>
          </a:p>
          <a:p>
            <a:pPr rtl="0"/>
            <a:r>
              <a:rPr lang="it-IT" dirty="0"/>
              <a:t>In più egli ha la visuale che il </a:t>
            </a:r>
            <a:r>
              <a:rPr lang="it-IT" b="1" dirty="0"/>
              <a:t>raggiungimento della vera statura adulta, attraverso la fede, gli dischiuderà possibilità insperate che non vengono meno con il crescere delle difficoltà personali</a:t>
            </a:r>
            <a:r>
              <a:rPr lang="it-IT" dirty="0"/>
              <a:t>.</a:t>
            </a:r>
          </a:p>
          <a:p>
            <a:pPr rtl="0"/>
            <a:r>
              <a:rPr lang="it-IT" dirty="0"/>
              <a:t>Se invece, lo stato d’animo non ha ancora raggiunto le visuali ultraterrene, l’avvicinamento si impone in nome dell’umanità, </a:t>
            </a:r>
            <a:br>
              <a:rPr lang="it-IT" dirty="0"/>
            </a:br>
            <a:r>
              <a:rPr lang="it-IT" dirty="0"/>
              <a:t>in nome della carità.</a:t>
            </a:r>
          </a:p>
          <a:p>
            <a:pPr rtl="0"/>
            <a:r>
              <a:rPr lang="it-IT" dirty="0"/>
              <a:t>	Nei casi di ostilità aperta, dura ed inaccessibile, non 	saranno gli argomenti di forza che vinceranno, ma 	ancora quelli della carità inesauribile e fiduciosa.</a:t>
            </a:r>
          </a:p>
          <a:p>
            <a:pPr rtl="0"/>
            <a:r>
              <a:rPr lang="it-IT" sz="1400" i="1" dirty="0"/>
              <a:t>	L’Ancora nell’unità di salute: n. 2 – 1983 – pag. n. 104-123</a:t>
            </a:r>
          </a:p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A6EB0D-92FB-4F07-9F62-B73145EBA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it-IT" smtClean="0"/>
              <a:pPr rtl="0"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3345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DEF738F3-3ED1-4807-B7DF-B6B70629C4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126" r="24126"/>
          <a:stretch/>
        </p:blipFill>
        <p:spPr/>
      </p:pic>
      <p:pic>
        <p:nvPicPr>
          <p:cNvPr id="18" name="Segnaposto immagine 17">
            <a:extLst>
              <a:ext uri="{FF2B5EF4-FFF2-40B4-BE49-F238E27FC236}">
                <a16:creationId xmlns:a16="http://schemas.microsoft.com/office/drawing/2014/main" id="{59596EF7-C31A-47EF-8885-44BE94DB196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3653" b="3653"/>
          <a:stretch/>
        </p:blipFill>
        <p:spPr/>
      </p:pic>
      <p:pic>
        <p:nvPicPr>
          <p:cNvPr id="25" name="Segnaposto immagine 24">
            <a:extLst>
              <a:ext uri="{FF2B5EF4-FFF2-40B4-BE49-F238E27FC236}">
                <a16:creationId xmlns:a16="http://schemas.microsoft.com/office/drawing/2014/main" id="{26B4E439-15BE-4848-B2FE-CFA129F1B1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4688" r="4688"/>
          <a:stretch/>
        </p:blipFill>
        <p:spPr/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CF77C5-9F6B-451C-B03D-A5E55E0DA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804" y="654876"/>
            <a:ext cx="5439243" cy="3651250"/>
          </a:xfrm>
        </p:spPr>
        <p:txBody>
          <a:bodyPr rtlCol="0">
            <a:noAutofit/>
          </a:bodyPr>
          <a:lstStyle/>
          <a:p>
            <a:pPr algn="just"/>
            <a:r>
              <a:rPr lang="it-IT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Sofferenza, fiducia e speranza.</a:t>
            </a:r>
          </a:p>
          <a:p>
            <a:r>
              <a:rPr lang="it-IT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sofferenza si intreccia sempre nel libro di Geremia con la fiducia e la speranza. </a:t>
            </a:r>
            <a:endParaRPr lang="it-IT" sz="4000" b="1" dirty="0"/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EB7FA994-B153-45E4-B5FD-FF6CABD2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it-IT" smtClean="0"/>
              <a:pPr rtl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7878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EA4F8524-08FD-4770-8E76-4588EA2E16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5573" r="15573"/>
          <a:stretch/>
        </p:blipFill>
        <p:spPr>
          <a:xfrm>
            <a:off x="0" y="0"/>
            <a:ext cx="4871651" cy="4716849"/>
          </a:xfrm>
        </p:spPr>
      </p:pic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F5F3B56C-4EE4-4D49-8191-08FE8C1A6FB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4626" r="14626"/>
          <a:stretch/>
        </p:blipFill>
        <p:spPr>
          <a:xfrm>
            <a:off x="3261367" y="4226721"/>
            <a:ext cx="2792336" cy="2631279"/>
          </a:xfr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B1406F-7E28-44E5-BC03-EC01665A1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389" y="71719"/>
            <a:ext cx="6192510" cy="6194610"/>
          </a:xfrm>
        </p:spPr>
        <p:txBody>
          <a:bodyPr rtlCol="0">
            <a:normAutofit/>
          </a:bodyPr>
          <a:lstStyle/>
          <a:p>
            <a:pPr rtl="0"/>
            <a:r>
              <a:rPr lang="it-IT" b="1" dirty="0"/>
              <a:t>Restare con Cristo Risorto</a:t>
            </a:r>
          </a:p>
          <a:p>
            <a:pPr rtl="0"/>
            <a:r>
              <a:rPr lang="it-IT" dirty="0"/>
              <a:t>L’umanità attraversa un difficile momento e si ha sovente la penosa e sofferta impressione che le forze del male, in tante manifestazioni della vita associata, abbiano il sopravvento.</a:t>
            </a:r>
          </a:p>
          <a:p>
            <a:pPr rtl="0"/>
            <a:r>
              <a:rPr lang="it-IT" dirty="0"/>
              <a:t>Troppo spesso l’onestà, la giustizia, il rispetto della dignità dell’uomo devono segnare il passo, o ne escono soccombenti. </a:t>
            </a:r>
            <a:br>
              <a:rPr lang="it-IT" dirty="0"/>
            </a:br>
            <a:r>
              <a:rPr lang="it-IT" dirty="0"/>
              <a:t>Eppure, noi siamo chiamati a vincere il mondo con la fede, perché apparteniamo a Colui che, con la Sua 	morte e risurrezione, ha ottenuto per 	ciascuno di noi la vittoria sul peccato e sulla 	morte, e ci ha resi capaci di un’affermazione 	umile, serena, ma sicura del bene sul male.</a:t>
            </a:r>
          </a:p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A6EB0D-92FB-4F07-9F62-B73145EBA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it-IT" smtClean="0"/>
              <a:pPr rtl="0"/>
              <a:t>30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472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EA4F8524-08FD-4770-8E76-4588EA2E16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2753" b="22753"/>
          <a:stretch/>
        </p:blipFill>
        <p:spPr>
          <a:xfrm>
            <a:off x="0" y="0"/>
            <a:ext cx="4871651" cy="4716849"/>
          </a:xfrm>
        </p:spPr>
      </p:pic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F5F3B56C-4EE4-4D49-8191-08FE8C1A6FB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0237" r="20237"/>
          <a:stretch/>
        </p:blipFill>
        <p:spPr>
          <a:xfrm>
            <a:off x="3261367" y="4226721"/>
            <a:ext cx="2792336" cy="2631279"/>
          </a:xfr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B1406F-7E28-44E5-BC03-EC01665A1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389" y="71719"/>
            <a:ext cx="6192510" cy="619461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it-IT" dirty="0"/>
              <a:t>Le difficoltà si vincono con </a:t>
            </a:r>
          </a:p>
          <a:p>
            <a:pPr rtl="0"/>
            <a:r>
              <a:rPr lang="it-IT" dirty="0"/>
              <a:t>	Atti di amore</a:t>
            </a:r>
          </a:p>
          <a:p>
            <a:pPr rtl="0"/>
            <a:r>
              <a:rPr lang="it-IT" dirty="0"/>
              <a:t>	Grazia</a:t>
            </a:r>
          </a:p>
          <a:p>
            <a:pPr rtl="0"/>
            <a:r>
              <a:rPr lang="it-IT" dirty="0"/>
              <a:t>	Consapevolezza</a:t>
            </a:r>
          </a:p>
          <a:p>
            <a:pPr rtl="0"/>
            <a:r>
              <a:rPr lang="it-IT" dirty="0"/>
              <a:t>	Accettazione</a:t>
            </a:r>
          </a:p>
          <a:p>
            <a:pPr rtl="0"/>
            <a:r>
              <a:rPr lang="it-IT" dirty="0"/>
              <a:t>	Delicatezza </a:t>
            </a:r>
          </a:p>
          <a:p>
            <a:pPr rtl="0"/>
            <a:r>
              <a:rPr lang="it-IT" dirty="0"/>
              <a:t>	Responsabilità</a:t>
            </a:r>
          </a:p>
          <a:p>
            <a:pPr rtl="0"/>
            <a:endParaRPr lang="it-IT" dirty="0"/>
          </a:p>
          <a:p>
            <a:pPr rtl="0"/>
            <a:r>
              <a:rPr lang="it-IT" dirty="0"/>
              <a:t>	È difficile rimanere fedeli a tanti impegni che 	assommano responsabilità e richiedono tempo 	e dedizione.</a:t>
            </a:r>
          </a:p>
          <a:p>
            <a:pPr rtl="0"/>
            <a:r>
              <a:rPr lang="it-IT" dirty="0"/>
              <a:t>	Facilmente in simili casi si conclude col fare 	poco. Ma il dialogo fraterno, unendo esperienze 	e visuali, appiana difficoltà, dilegua i dubbi ed 	afferma i punti validi dell’apostolato.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A6EB0D-92FB-4F07-9F62-B73145EBA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it-IT" smtClean="0"/>
              <a:pPr rtl="0"/>
              <a:t>31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2633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9BEE8763-CB62-26A7-26D0-9B77B1E878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0580" b="10580"/>
          <a:stretch>
            <a:fillRect/>
          </a:stretch>
        </p:blipFill>
        <p:spPr>
          <a:xfrm>
            <a:off x="4979586" y="0"/>
            <a:ext cx="7212414" cy="6858000"/>
          </a:xfrm>
        </p:spPr>
      </p:pic>
      <p:sp>
        <p:nvSpPr>
          <p:cNvPr id="4" name="Sottotitolo 3">
            <a:extLst>
              <a:ext uri="{FF2B5EF4-FFF2-40B4-BE49-F238E27FC236}">
                <a16:creationId xmlns:a16="http://schemas.microsoft.com/office/drawing/2014/main" id="{A5647B97-4019-0E1C-5633-EE5675886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199" y="291350"/>
            <a:ext cx="6381556" cy="1576188"/>
          </a:xfrm>
        </p:spPr>
        <p:txBody>
          <a:bodyPr>
            <a:noAutofit/>
          </a:bodyPr>
          <a:lstStyle/>
          <a:p>
            <a:r>
              <a:rPr lang="it-IT" dirty="0"/>
              <a:t>Ogni vittoria nell’apostolato si paga di persona.</a:t>
            </a:r>
          </a:p>
          <a:p>
            <a:r>
              <a:rPr lang="it-IT" dirty="0"/>
              <a:t>Quale responsabilità di fronte a Dio e all’umanità! L’ora che stiamo attraversando è troppo importante per perdere tempo in vane e sterili considerazioni e non attentamente considerare che cosa il signore vuole da noi.  </a:t>
            </a:r>
          </a:p>
        </p:txBody>
      </p:sp>
      <p:sp>
        <p:nvSpPr>
          <p:cNvPr id="7" name="Sottotitolo 3">
            <a:extLst>
              <a:ext uri="{FF2B5EF4-FFF2-40B4-BE49-F238E27FC236}">
                <a16:creationId xmlns:a16="http://schemas.microsoft.com/office/drawing/2014/main" id="{D495571E-553B-1009-3EB0-766CDCC0C660}"/>
              </a:ext>
            </a:extLst>
          </p:cNvPr>
          <p:cNvSpPr txBox="1">
            <a:spLocks/>
          </p:cNvSpPr>
          <p:nvPr/>
        </p:nvSpPr>
        <p:spPr>
          <a:xfrm>
            <a:off x="292199" y="2786581"/>
            <a:ext cx="6381556" cy="1576188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Ricordatevi che l’apostolato costa, l’apostolato è impegnativo!</a:t>
            </a:r>
          </a:p>
          <a:p>
            <a:r>
              <a:rPr lang="it-IT" dirty="0"/>
              <a:t>Se cerchi la comodità, se cerchi ciò che ti fa piacere, hai sbagliato strada! Non è la tua!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E3CDF7-A127-6929-2246-0DC7247D72DC}"/>
              </a:ext>
            </a:extLst>
          </p:cNvPr>
          <p:cNvSpPr txBox="1"/>
          <p:nvPr/>
        </p:nvSpPr>
        <p:spPr>
          <a:xfrm>
            <a:off x="292199" y="5022376"/>
            <a:ext cx="5803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Coraggio! Non perdetevi d’animo! Ricominciate sempre daccapo, anche per l’ennesima volta. </a:t>
            </a:r>
          </a:p>
          <a:p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Signore crede in voi!</a:t>
            </a:r>
          </a:p>
        </p:txBody>
      </p:sp>
    </p:spTree>
    <p:extLst>
      <p:ext uri="{BB962C8B-B14F-4D97-AF65-F5344CB8AC3E}">
        <p14:creationId xmlns:p14="http://schemas.microsoft.com/office/powerpoint/2010/main" val="3975463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immagine 18">
            <a:extLst>
              <a:ext uri="{FF2B5EF4-FFF2-40B4-BE49-F238E27FC236}">
                <a16:creationId xmlns:a16="http://schemas.microsoft.com/office/drawing/2014/main" id="{7B103EA2-F14D-4D47-8BE8-D1C3EDA583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4658" b="14658"/>
          <a:stretch/>
        </p:blipFill>
        <p:spPr>
          <a:xfrm>
            <a:off x="1524" y="0"/>
            <a:ext cx="12188952" cy="6858000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4086996-3F9C-48D9-9B0A-0A2614B99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2167" y="1677291"/>
            <a:ext cx="4452938" cy="4029075"/>
          </a:xfrm>
        </p:spPr>
        <p:txBody>
          <a:bodyPr rtlCol="0"/>
          <a:lstStyle/>
          <a:p>
            <a:pPr rtl="0"/>
            <a:r>
              <a:rPr lang="it-IT" sz="6000" dirty="0">
                <a:solidFill>
                  <a:srgbClr val="C00000"/>
                </a:solidFill>
              </a:rPr>
              <a:t>Geremia</a:t>
            </a:r>
            <a:br>
              <a:rPr lang="it-IT" sz="6000" dirty="0">
                <a:solidFill>
                  <a:srgbClr val="C00000"/>
                </a:solidFill>
              </a:rPr>
            </a:br>
            <a:r>
              <a:rPr lang="it-IT" sz="6000" dirty="0">
                <a:solidFill>
                  <a:srgbClr val="C00000"/>
                </a:solidFill>
              </a:rPr>
              <a:t>sono io!</a:t>
            </a: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949BEF89-76DD-44A7-ACB9-8CB72C11A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300000" flipH="1">
            <a:off x="6652574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61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AFB321-A9BF-467D-90CC-B7D41C7D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458" y="4084072"/>
            <a:ext cx="10781189" cy="780341"/>
          </a:xfrm>
        </p:spPr>
        <p:txBody>
          <a:bodyPr rtlCol="0" anchor="b">
            <a:noAutofit/>
          </a:bodyPr>
          <a:lstStyle/>
          <a:p>
            <a:pPr rtl="0"/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Essere profeti in tempi difficili.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Ricordare e testimoniare a tutti: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it-IT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Prima di formarti…  la via della conoscenza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Io risposi…	la via della responsabilità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 hai sedotto… la via dell’amore</a:t>
            </a:r>
            <a:br>
              <a:rPr lang="it-IT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it-IT" dirty="0">
              <a:solidFill>
                <a:schemeClr val="accent1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3" name="Segnaposto immagine 22">
            <a:extLst>
              <a:ext uri="{FF2B5EF4-FFF2-40B4-BE49-F238E27FC236}">
                <a16:creationId xmlns:a16="http://schemas.microsoft.com/office/drawing/2014/main" id="{2D95C522-0673-42BF-B02A-D92BB4AA3D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3353" y="3978381"/>
            <a:ext cx="12188647" cy="2879619"/>
          </a:xfrm>
        </p:spPr>
      </p:pic>
    </p:spTree>
    <p:extLst>
      <p:ext uri="{BB962C8B-B14F-4D97-AF65-F5344CB8AC3E}">
        <p14:creationId xmlns:p14="http://schemas.microsoft.com/office/powerpoint/2010/main" val="2406444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1D72F91E-78DC-4ED2-886A-750102A08E2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958" r="14958"/>
          <a:stretch/>
        </p:blipFill>
        <p:spPr/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140" y="3040956"/>
            <a:ext cx="5274860" cy="3066706"/>
          </a:xfrm>
        </p:spPr>
        <p:txBody>
          <a:bodyPr rtlCol="0" anchor="b">
            <a:noAutofit/>
          </a:bodyPr>
          <a:lstStyle/>
          <a:p>
            <a:pPr rtl="0"/>
            <a:r>
              <a:rPr lang="it-IT" sz="2800" dirty="0"/>
              <a:t>Geremia predicò per 40 anni, e neppure una volta ebbe successo nel trasformare o raddolcire i cuori e le menti del suo popolo ostinato e idolatra. Gli altri profeti di Israele avevano ottenuto alcuni successi, almeno per un po', ma non Geremia. </a:t>
            </a:r>
          </a:p>
        </p:txBody>
      </p:sp>
    </p:spTree>
    <p:extLst>
      <p:ext uri="{BB962C8B-B14F-4D97-AF65-F5344CB8AC3E}">
        <p14:creationId xmlns:p14="http://schemas.microsoft.com/office/powerpoint/2010/main" val="378934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AFB321-A9BF-467D-90CC-B7D41C7D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122" y="3211513"/>
            <a:ext cx="8964182" cy="1344612"/>
          </a:xfrm>
        </p:spPr>
        <p:txBody>
          <a:bodyPr rtlCol="0" anchor="b">
            <a:noAutofit/>
          </a:bodyPr>
          <a:lstStyle/>
          <a:p>
            <a:pPr rtl="0"/>
            <a:r>
              <a:rPr lang="it-IT" dirty="0"/>
              <a:t>Ciò che impariamo dalla vita di Geremia è la consolazione di sapere che, proprio come ogni credente, anche i grandi profeti di Dio subirono il rifiuto, la depressione e lo scoraggiamento nel loro cammino con il Signore. </a:t>
            </a:r>
          </a:p>
        </p:txBody>
      </p:sp>
      <p:pic>
        <p:nvPicPr>
          <p:cNvPr id="23" name="Segnaposto immagine 22" descr="Piantina nel terreno alla luce del sole">
            <a:extLst>
              <a:ext uri="{FF2B5EF4-FFF2-40B4-BE49-F238E27FC236}">
                <a16:creationId xmlns:a16="http://schemas.microsoft.com/office/drawing/2014/main" id="{2D95C522-0673-42BF-B02A-D92BB4AA3D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" y="3978381"/>
            <a:ext cx="12188647" cy="2879619"/>
          </a:xfrm>
        </p:spPr>
      </p:pic>
      <p:sp>
        <p:nvSpPr>
          <p:cNvPr id="104" name="Segnaposto numero diapositiva 103">
            <a:extLst>
              <a:ext uri="{FF2B5EF4-FFF2-40B4-BE49-F238E27FC236}">
                <a16:creationId xmlns:a16="http://schemas.microsoft.com/office/drawing/2014/main" id="{4FCD3792-12EA-4588-8197-F47A7C9F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it-IT" smtClean="0"/>
              <a:pPr rtl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1431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AFB321-A9BF-467D-90CC-B7D41C7D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150" y="3904779"/>
            <a:ext cx="9607729" cy="780341"/>
          </a:xfrm>
        </p:spPr>
        <p:txBody>
          <a:bodyPr rtlCol="0" anchor="b">
            <a:noAutofit/>
          </a:bodyPr>
          <a:lstStyle/>
          <a:p>
            <a:pPr rtl="0"/>
            <a:r>
              <a:rPr lang="it-IT" dirty="0"/>
              <a:t>Essere profeti in tempi difficili.</a:t>
            </a:r>
            <a:br>
              <a:rPr lang="it-IT" dirty="0"/>
            </a:br>
            <a:r>
              <a:rPr lang="it-IT" dirty="0"/>
              <a:t>Che cosa significa difficile?</a:t>
            </a:r>
            <a:br>
              <a:rPr lang="it-IT" dirty="0"/>
            </a:br>
            <a:r>
              <a:rPr lang="it-IT" dirty="0"/>
              <a:t>È naturalmente il contrario di facile, che viene dal latino </a:t>
            </a:r>
            <a:r>
              <a:rPr lang="it-IT" i="1" dirty="0"/>
              <a:t>facere</a:t>
            </a:r>
            <a:r>
              <a:rPr lang="it-IT" dirty="0"/>
              <a:t> = fare.</a:t>
            </a:r>
            <a:br>
              <a:rPr lang="it-IT" dirty="0"/>
            </a:br>
            <a:r>
              <a:rPr lang="it-IT" dirty="0"/>
              <a:t>Dunque, difficile equivale a un non fare.</a:t>
            </a:r>
            <a:br>
              <a:rPr lang="it-IT" dirty="0"/>
            </a:br>
            <a:endParaRPr lang="it-IT" dirty="0"/>
          </a:p>
        </p:txBody>
      </p:sp>
      <p:pic>
        <p:nvPicPr>
          <p:cNvPr id="23" name="Segnaposto immagine 22" descr="Piantina nel terreno alla luce del sole">
            <a:extLst>
              <a:ext uri="{FF2B5EF4-FFF2-40B4-BE49-F238E27FC236}">
                <a16:creationId xmlns:a16="http://schemas.microsoft.com/office/drawing/2014/main" id="{2D95C522-0673-42BF-B02A-D92BB4AA3D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" y="3978381"/>
            <a:ext cx="12188647" cy="2879619"/>
          </a:xfrm>
        </p:spPr>
      </p:pic>
      <p:sp>
        <p:nvSpPr>
          <p:cNvPr id="104" name="Segnaposto numero diapositiva 103">
            <a:extLst>
              <a:ext uri="{FF2B5EF4-FFF2-40B4-BE49-F238E27FC236}">
                <a16:creationId xmlns:a16="http://schemas.microsoft.com/office/drawing/2014/main" id="{4FCD3792-12EA-4588-8197-F47A7C9F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it-IT" smtClean="0"/>
              <a:pPr rtl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2588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immagine 18">
            <a:extLst>
              <a:ext uri="{FF2B5EF4-FFF2-40B4-BE49-F238E27FC236}">
                <a16:creationId xmlns:a16="http://schemas.microsoft.com/office/drawing/2014/main" id="{7B103EA2-F14D-4D47-8BE8-D1C3EDA583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4658" b="14658"/>
          <a:stretch/>
        </p:blipFill>
        <p:spPr>
          <a:xfrm>
            <a:off x="1524" y="0"/>
            <a:ext cx="12188952" cy="6858000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4086996-3F9C-48D9-9B0A-0A2614B99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2167" y="1677291"/>
            <a:ext cx="4452938" cy="4029075"/>
          </a:xfrm>
        </p:spPr>
        <p:txBody>
          <a:bodyPr rtlCol="0"/>
          <a:lstStyle/>
          <a:p>
            <a:pPr rtl="0"/>
            <a:r>
              <a:rPr lang="it-IT" dirty="0"/>
              <a:t>Io, profeta </a:t>
            </a:r>
            <a:br>
              <a:rPr lang="it-IT" dirty="0"/>
            </a:br>
            <a:r>
              <a:rPr lang="it-IT" dirty="0"/>
              <a:t>in questo tempo difficile della storia</a:t>
            </a: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949BEF89-76DD-44A7-ACB9-8CB72C11A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300000" flipH="1">
            <a:off x="6652574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6842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immagine 18">
            <a:extLst>
              <a:ext uri="{FF2B5EF4-FFF2-40B4-BE49-F238E27FC236}">
                <a16:creationId xmlns:a16="http://schemas.microsoft.com/office/drawing/2014/main" id="{7B103EA2-F14D-4D47-8BE8-D1C3EDA583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4658" b="14658"/>
          <a:stretch/>
        </p:blipFill>
        <p:spPr>
          <a:xfrm>
            <a:off x="1524" y="0"/>
            <a:ext cx="12188952" cy="6858000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4086996-3F9C-48D9-9B0A-0A2614B99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2167" y="1677291"/>
            <a:ext cx="4452938" cy="4029075"/>
          </a:xfrm>
        </p:spPr>
        <p:txBody>
          <a:bodyPr rtlCol="0"/>
          <a:lstStyle/>
          <a:p>
            <a:pPr rtl="0"/>
            <a:r>
              <a:rPr lang="it-IT" sz="9600" dirty="0"/>
              <a:t>Io…</a:t>
            </a: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949BEF89-76DD-44A7-ACB9-8CB72C11A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300000" flipH="1">
            <a:off x="6652574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7860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5CC2BA4C-577E-6E49-8782-14F61426A5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202" y="0"/>
            <a:ext cx="12188952" cy="6858000"/>
          </a:xfrm>
        </p:spPr>
      </p:sp>
      <p:pic>
        <p:nvPicPr>
          <p:cNvPr id="1028" name="Picture 4" descr="Comunità Nuova Pentecoste - «Prima che tu nascessi io ti conoscevo, prima  di formarti nel grembo di tua madre conoscevo già il tuo nome. Prima che i  tuoi occhi si aprissero al">
            <a:extLst>
              <a:ext uri="{FF2B5EF4-FFF2-40B4-BE49-F238E27FC236}">
                <a16:creationId xmlns:a16="http://schemas.microsoft.com/office/drawing/2014/main" id="{C7AE08A8-E6D1-3353-DE00-BDD45ECEC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1"/>
          <a:stretch/>
        </p:blipFill>
        <p:spPr bwMode="auto">
          <a:xfrm>
            <a:off x="-297610" y="-324465"/>
            <a:ext cx="13465115" cy="71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F6A810B7-C6B8-A273-10BA-F91EF210C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203" y="4203290"/>
            <a:ext cx="11369482" cy="2426110"/>
          </a:xfrm>
        </p:spPr>
        <p:txBody>
          <a:bodyPr/>
          <a:lstStyle/>
          <a:p>
            <a:r>
              <a:rPr lang="it-IT" sz="6000" dirty="0"/>
              <a:t>Prima di formarmi...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D4A609-9164-70FC-1A5C-E9A6946B5D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7300" y="6172200"/>
            <a:ext cx="774700" cy="457200"/>
          </a:xfrm>
        </p:spPr>
        <p:txBody>
          <a:bodyPr/>
          <a:lstStyle/>
          <a:p>
            <a:pPr algn="ctr" rtl="0"/>
            <a:fld id="{FAEF9944-A4F6-4C59-AEBD-678D6480B8EA}" type="slidenum">
              <a:rPr lang="it-IT" smtClean="0"/>
              <a:pPr algn="ctr" rtl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4911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668.tgt.Office_50301291_TF22750164_Win32_OJ112196140.potx" id="{D0F14EF6-91A3-4BC6-9331-A4D1BA2A271A}" vid="{87EF15A0-7FCE-4478-AED3-25481DB694A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E13122-F311-42FD-A551-F80E95967A7B}">
  <ds:schemaRefs>
    <ds:schemaRef ds:uri="http://purl.org/dc/elements/1.1/"/>
    <ds:schemaRef ds:uri="71af3243-3dd4-4a8d-8c0d-dd76da1f02a5"/>
    <ds:schemaRef ds:uri="http://purl.org/dc/terms/"/>
    <ds:schemaRef ds:uri="http://schemas.microsoft.com/office/infopath/2007/PartnerControls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230e9df3-be65-4c73-a93b-d1236ebd677e"/>
    <ds:schemaRef ds:uri="16c05727-aa75-4e4a-9b5f-8a80a116589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BD88FD9-F816-4DDA-AB4F-EFDCB988DB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E41239-C5EC-4F83-8E98-7D7D6C2BBF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Schema Linee abbozzate</Template>
  <TotalTime>1944</TotalTime>
  <Words>1802</Words>
  <Application>Microsoft Office PowerPoint</Application>
  <PresentationFormat>Widescreen</PresentationFormat>
  <Paragraphs>152</Paragraphs>
  <Slides>34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1" baseType="lpstr">
      <vt:lpstr>Meiryo</vt:lpstr>
      <vt:lpstr>Arial</vt:lpstr>
      <vt:lpstr>Calibri</vt:lpstr>
      <vt:lpstr>Cavolini</vt:lpstr>
      <vt:lpstr>Corbel</vt:lpstr>
      <vt:lpstr>Cream Cake</vt:lpstr>
      <vt:lpstr>SketchLinesVTI</vt:lpstr>
      <vt:lpstr>Io, Geremia</vt:lpstr>
      <vt:lpstr>Essere profeti in tempi difficili</vt:lpstr>
      <vt:lpstr>Presentazione standard di PowerPoint</vt:lpstr>
      <vt:lpstr>Geremia predicò per 40 anni, e neppure una volta ebbe successo nel trasformare o raddolcire i cuori e le menti del suo popolo ostinato e idolatra. Gli altri profeti di Israele avevano ottenuto alcuni successi, almeno per un po', ma non Geremia. </vt:lpstr>
      <vt:lpstr>Ciò che impariamo dalla vita di Geremia è la consolazione di sapere che, proprio come ogni credente, anche i grandi profeti di Dio subirono il rifiuto, la depressione e lo scoraggiamento nel loro cammino con il Signore. </vt:lpstr>
      <vt:lpstr>Essere profeti in tempi difficili. Che cosa significa difficile? È naturalmente il contrario di facile, che viene dal latino facere = fare. Dunque, difficile equivale a un non fare. </vt:lpstr>
      <vt:lpstr>Io, profeta  in questo tempo difficile della storia</vt:lpstr>
      <vt:lpstr>Io…</vt:lpstr>
      <vt:lpstr>Prima di formarmi...</vt:lpstr>
      <vt:lpstr>…Tu mi conoscevi…</vt:lpstr>
      <vt:lpstr>…Quale mistero…</vt:lpstr>
      <vt:lpstr>Prima ancora che io venissi alla luce...</vt:lpstr>
      <vt:lpstr>…Tu già  mi amavi…</vt:lpstr>
      <vt:lpstr>…Quale mistero…</vt:lpstr>
      <vt:lpstr>Prima ancora che io uscissi  dal grembo di mia madre...</vt:lpstr>
      <vt:lpstr>…Tu mi avevi già consacrato…  … Tu mi avevi già costituito profeta…</vt:lpstr>
      <vt:lpstr>1. IO PROFETA</vt:lpstr>
      <vt:lpstr>2. IN TEMPI DIFFICILI:</vt:lpstr>
      <vt:lpstr>… RESISTENZE?</vt:lpstr>
      <vt:lpstr>Presentazione standard di PowerPoint</vt:lpstr>
      <vt:lpstr>   Marco Lodoli  A mio avviso da troppo tempo viviamo  sotto l'influsso di una divinità ammaliante:  la Facilità è la dea che divora i nostri  pensieri, l’intera nostra vita. La Facilità  non va certo confusa con la Semplicità che è invece è l'obiettivo finale di ogni nostro sforzo: noi dovremmo sempre impegnarci affinché pensieri e gesti siano semplici, armoniosi e giusti.  La Semplicità è il vino squisito che  dietro di sé ha la fatica della vigna.  La Facilità, invece, è una truffa. </vt:lpstr>
      <vt:lpstr>Presentazione standard di PowerPoint</vt:lpstr>
      <vt:lpstr>Presentazione standard di PowerPoint</vt:lpstr>
      <vt:lpstr>    Mettere noi stessi nello stato di poter affrontare la vita meglio che si può, questo è difficile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Geremia sono io!</vt:lpstr>
      <vt:lpstr>Essere profeti in tempi difficili. Ricordare e testimoniare a tutti:  Prima di formarti…  la via della conoscenza Io risposi… la via della responsabilità Mi hai sedotto… la via dell’amore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Io, Geremia</dc:title>
  <dc:creator>angela petitti</dc:creator>
  <cp:lastModifiedBy>angela petitti</cp:lastModifiedBy>
  <cp:revision>20</cp:revision>
  <dcterms:created xsi:type="dcterms:W3CDTF">2023-06-04T12:09:29Z</dcterms:created>
  <dcterms:modified xsi:type="dcterms:W3CDTF">2023-07-08T09:36:33Z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